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44"/>
  </p:notesMasterIdLst>
  <p:sldIdLst>
    <p:sldId id="318" r:id="rId2"/>
    <p:sldId id="319" r:id="rId3"/>
    <p:sldId id="292" r:id="rId4"/>
    <p:sldId id="280" r:id="rId5"/>
    <p:sldId id="293" r:id="rId6"/>
    <p:sldId id="294" r:id="rId7"/>
    <p:sldId id="281" r:id="rId8"/>
    <p:sldId id="258" r:id="rId9"/>
    <p:sldId id="295" r:id="rId10"/>
    <p:sldId id="296" r:id="rId11"/>
    <p:sldId id="297" r:id="rId12"/>
    <p:sldId id="298" r:id="rId13"/>
    <p:sldId id="320" r:id="rId14"/>
    <p:sldId id="299" r:id="rId15"/>
    <p:sldId id="300" r:id="rId16"/>
    <p:sldId id="301" r:id="rId17"/>
    <p:sldId id="304" r:id="rId18"/>
    <p:sldId id="321" r:id="rId19"/>
    <p:sldId id="302" r:id="rId20"/>
    <p:sldId id="303" r:id="rId21"/>
    <p:sldId id="283" r:id="rId22"/>
    <p:sldId id="282" r:id="rId23"/>
    <p:sldId id="323" r:id="rId24"/>
    <p:sldId id="305" r:id="rId25"/>
    <p:sldId id="324" r:id="rId26"/>
    <p:sldId id="306" r:id="rId27"/>
    <p:sldId id="284" r:id="rId28"/>
    <p:sldId id="289" r:id="rId29"/>
    <p:sldId id="261" r:id="rId30"/>
    <p:sldId id="290" r:id="rId31"/>
    <p:sldId id="307" r:id="rId32"/>
    <p:sldId id="308" r:id="rId33"/>
    <p:sldId id="309" r:id="rId34"/>
    <p:sldId id="310" r:id="rId35"/>
    <p:sldId id="257" r:id="rId36"/>
    <p:sldId id="312" r:id="rId37"/>
    <p:sldId id="313" r:id="rId38"/>
    <p:sldId id="314" r:id="rId39"/>
    <p:sldId id="315" r:id="rId40"/>
    <p:sldId id="316" r:id="rId41"/>
    <p:sldId id="317" r:id="rId42"/>
    <p:sldId id="322" r:id="rId4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57" autoAdjust="0"/>
  </p:normalViewPr>
  <p:slideViewPr>
    <p:cSldViewPr snapToGrid="0">
      <p:cViewPr varScale="1">
        <p:scale>
          <a:sx n="56" d="100"/>
          <a:sy n="56" d="100"/>
        </p:scale>
        <p:origin x="-1016" y="-5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44735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 name="Google Shape;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extLst>
      <p:ext uri="{BB962C8B-B14F-4D97-AF65-F5344CB8AC3E}">
        <p14:creationId xmlns:p14="http://schemas.microsoft.com/office/powerpoint/2010/main" val="118547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30</a:t>
            </a:fld>
            <a:endParaRPr/>
          </a:p>
        </p:txBody>
      </p:sp>
    </p:spTree>
    <p:extLst>
      <p:ext uri="{BB962C8B-B14F-4D97-AF65-F5344CB8AC3E}">
        <p14:creationId xmlns:p14="http://schemas.microsoft.com/office/powerpoint/2010/main" val="2200035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35</a:t>
            </a:fld>
            <a:endParaRPr/>
          </a:p>
        </p:txBody>
      </p:sp>
    </p:spTree>
    <p:extLst>
      <p:ext uri="{BB962C8B-B14F-4D97-AF65-F5344CB8AC3E}">
        <p14:creationId xmlns:p14="http://schemas.microsoft.com/office/powerpoint/2010/main" val="133933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Tree>
    <p:extLst>
      <p:ext uri="{BB962C8B-B14F-4D97-AF65-F5344CB8AC3E}">
        <p14:creationId xmlns:p14="http://schemas.microsoft.com/office/powerpoint/2010/main" val="3357849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0134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extLst>
      <p:ext uri="{BB962C8B-B14F-4D97-AF65-F5344CB8AC3E}">
        <p14:creationId xmlns:p14="http://schemas.microsoft.com/office/powerpoint/2010/main" val="414991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9729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2828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21</a:t>
            </a:fld>
            <a:endParaRPr/>
          </a:p>
        </p:txBody>
      </p:sp>
    </p:spTree>
    <p:extLst>
      <p:ext uri="{BB962C8B-B14F-4D97-AF65-F5344CB8AC3E}">
        <p14:creationId xmlns:p14="http://schemas.microsoft.com/office/powerpoint/2010/main" val="4102065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27</a:t>
            </a:fld>
            <a:endParaRPr/>
          </a:p>
        </p:txBody>
      </p:sp>
    </p:spTree>
    <p:extLst>
      <p:ext uri="{BB962C8B-B14F-4D97-AF65-F5344CB8AC3E}">
        <p14:creationId xmlns:p14="http://schemas.microsoft.com/office/powerpoint/2010/main" val="2403317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29</a:t>
            </a:fld>
            <a:endParaRPr/>
          </a:p>
        </p:txBody>
      </p:sp>
    </p:spTree>
    <p:extLst>
      <p:ext uri="{BB962C8B-B14F-4D97-AF65-F5344CB8AC3E}">
        <p14:creationId xmlns:p14="http://schemas.microsoft.com/office/powerpoint/2010/main" val="361753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lide 1">
  <p:cSld name="Slide 1">
    <p:spTree>
      <p:nvGrpSpPr>
        <p:cNvPr id="1" name="Shape 21"/>
        <p:cNvGrpSpPr/>
        <p:nvPr/>
      </p:nvGrpSpPr>
      <p:grpSpPr>
        <a:xfrm>
          <a:off x="0" y="0"/>
          <a:ext cx="0" cy="0"/>
          <a:chOff x="0" y="0"/>
          <a:chExt cx="0" cy="0"/>
        </a:xfrm>
      </p:grpSpPr>
      <p:sp>
        <p:nvSpPr>
          <p:cNvPr id="22" name="Google Shape;22;p2"/>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oogleSlides.org" type="title">
  <p:cSld name="GoogleSlides.org">
    <p:spTree>
      <p:nvGrpSpPr>
        <p:cNvPr id="1" name="Shape 2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noProof="1"/>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pPr>
                <a:defRPr/>
              </a:pPr>
              <a:t>‹#›</a:t>
            </a:fld>
            <a:endParaRPr lang="en-US" altLang="en-US"/>
          </a:p>
        </p:txBody>
      </p:sp>
    </p:spTree>
    <p:extLst>
      <p:ext uri="{BB962C8B-B14F-4D97-AF65-F5344CB8AC3E}">
        <p14:creationId xmlns:p14="http://schemas.microsoft.com/office/powerpoint/2010/main" val="394964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F5C97B-E808-4079-B978-A6D4CAB26BE9}"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94854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blank">
  <p:cSld name="BLANK">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200">
                <a:solidFill>
                  <a:schemeClr val="lt1"/>
                </a:solidFill>
                <a:latin typeface="Georgia"/>
                <a:ea typeface="Georgia"/>
                <a:cs typeface="Georgia"/>
                <a:sym typeface="Georgia"/>
              </a:defRPr>
            </a:lvl1pPr>
            <a:lvl2pPr marL="0" lvl="1" indent="0" algn="ctr">
              <a:spcBef>
                <a:spcPts val="0"/>
              </a:spcBef>
              <a:buNone/>
              <a:defRPr sz="1200">
                <a:solidFill>
                  <a:schemeClr val="lt1"/>
                </a:solidFill>
                <a:latin typeface="Georgia"/>
                <a:ea typeface="Georgia"/>
                <a:cs typeface="Georgia"/>
                <a:sym typeface="Georgia"/>
              </a:defRPr>
            </a:lvl2pPr>
            <a:lvl3pPr marL="0" lvl="2" indent="0" algn="ctr">
              <a:spcBef>
                <a:spcPts val="0"/>
              </a:spcBef>
              <a:buNone/>
              <a:defRPr sz="1200">
                <a:solidFill>
                  <a:schemeClr val="lt1"/>
                </a:solidFill>
                <a:latin typeface="Georgia"/>
                <a:ea typeface="Georgia"/>
                <a:cs typeface="Georgia"/>
                <a:sym typeface="Georgia"/>
              </a:defRPr>
            </a:lvl3pPr>
            <a:lvl4pPr marL="0" lvl="3" indent="0" algn="ctr">
              <a:spcBef>
                <a:spcPts val="0"/>
              </a:spcBef>
              <a:buNone/>
              <a:defRPr sz="1200">
                <a:solidFill>
                  <a:schemeClr val="lt1"/>
                </a:solidFill>
                <a:latin typeface="Georgia"/>
                <a:ea typeface="Georgia"/>
                <a:cs typeface="Georgia"/>
                <a:sym typeface="Georgia"/>
              </a:defRPr>
            </a:lvl4pPr>
            <a:lvl5pPr marL="0" lvl="4" indent="0" algn="ctr">
              <a:spcBef>
                <a:spcPts val="0"/>
              </a:spcBef>
              <a:buNone/>
              <a:defRPr sz="1200">
                <a:solidFill>
                  <a:schemeClr val="lt1"/>
                </a:solidFill>
                <a:latin typeface="Georgia"/>
                <a:ea typeface="Georgia"/>
                <a:cs typeface="Georgia"/>
                <a:sym typeface="Georgia"/>
              </a:defRPr>
            </a:lvl5pPr>
            <a:lvl6pPr marL="0" lvl="5" indent="0" algn="ctr">
              <a:spcBef>
                <a:spcPts val="0"/>
              </a:spcBef>
              <a:buNone/>
              <a:defRPr sz="1200">
                <a:solidFill>
                  <a:schemeClr val="lt1"/>
                </a:solidFill>
                <a:latin typeface="Georgia"/>
                <a:ea typeface="Georgia"/>
                <a:cs typeface="Georgia"/>
                <a:sym typeface="Georgia"/>
              </a:defRPr>
            </a:lvl6pPr>
            <a:lvl7pPr marL="0" lvl="6" indent="0" algn="ctr">
              <a:spcBef>
                <a:spcPts val="0"/>
              </a:spcBef>
              <a:buNone/>
              <a:defRPr sz="1200">
                <a:solidFill>
                  <a:schemeClr val="lt1"/>
                </a:solidFill>
                <a:latin typeface="Georgia"/>
                <a:ea typeface="Georgia"/>
                <a:cs typeface="Georgia"/>
                <a:sym typeface="Georgia"/>
              </a:defRPr>
            </a:lvl7pPr>
            <a:lvl8pPr marL="0" lvl="7" indent="0" algn="ctr">
              <a:spcBef>
                <a:spcPts val="0"/>
              </a:spcBef>
              <a:buNone/>
              <a:defRPr sz="1200">
                <a:solidFill>
                  <a:schemeClr val="lt1"/>
                </a:solidFill>
                <a:latin typeface="Georgia"/>
                <a:ea typeface="Georgia"/>
                <a:cs typeface="Georgia"/>
                <a:sym typeface="Georgia"/>
              </a:defRPr>
            </a:lvl8pPr>
            <a:lvl9pPr marL="0" lvl="8" indent="0" algn="ctr">
              <a:spcBef>
                <a:spcPts val="0"/>
              </a:spcBef>
              <a:buNone/>
              <a:defRPr sz="1200">
                <a:solidFill>
                  <a:schemeClr val="lt1"/>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5">
  <p:cSld name="Slide 5">
    <p:spTree>
      <p:nvGrpSpPr>
        <p:cNvPr id="1" name="Shape 42"/>
        <p:cNvGrpSpPr/>
        <p:nvPr/>
      </p:nvGrpSpPr>
      <p:grpSpPr>
        <a:xfrm>
          <a:off x="0" y="0"/>
          <a:ext cx="0" cy="0"/>
          <a:chOff x="0" y="0"/>
          <a:chExt cx="0" cy="0"/>
        </a:xfrm>
      </p:grpSpPr>
      <p:sp>
        <p:nvSpPr>
          <p:cNvPr id="43" name="Google Shape;43;p8"/>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7">
  <p:cSld name="Slide 7">
    <p:spTree>
      <p:nvGrpSpPr>
        <p:cNvPr id="1" name="Shape 44"/>
        <p:cNvGrpSpPr/>
        <p:nvPr/>
      </p:nvGrpSpPr>
      <p:grpSpPr>
        <a:xfrm>
          <a:off x="0" y="0"/>
          <a:ext cx="0" cy="0"/>
          <a:chOff x="0" y="0"/>
          <a:chExt cx="0" cy="0"/>
        </a:xfrm>
      </p:grpSpPr>
      <p:sp>
        <p:nvSpPr>
          <p:cNvPr id="45" name="Google Shape;45;p9"/>
          <p:cNvSpPr>
            <a:spLocks noGrp="1"/>
          </p:cNvSpPr>
          <p:nvPr>
            <p:ph type="pic" idx="2"/>
          </p:nvPr>
        </p:nvSpPr>
        <p:spPr>
          <a:xfrm>
            <a:off x="701646"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6" name="Google Shape;46;p9"/>
          <p:cNvSpPr>
            <a:spLocks noGrp="1"/>
          </p:cNvSpPr>
          <p:nvPr>
            <p:ph type="pic" idx="3"/>
          </p:nvPr>
        </p:nvSpPr>
        <p:spPr>
          <a:xfrm>
            <a:off x="3477664"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7" name="Google Shape;47;p9"/>
          <p:cNvSpPr>
            <a:spLocks noGrp="1"/>
          </p:cNvSpPr>
          <p:nvPr>
            <p:ph type="pic" idx="4"/>
          </p:nvPr>
        </p:nvSpPr>
        <p:spPr>
          <a:xfrm>
            <a:off x="6253682"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8" name="Google Shape;48;p9"/>
          <p:cNvSpPr>
            <a:spLocks noGrp="1"/>
          </p:cNvSpPr>
          <p:nvPr>
            <p:ph type="pic" idx="5"/>
          </p:nvPr>
        </p:nvSpPr>
        <p:spPr>
          <a:xfrm>
            <a:off x="9029700"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9" name="Google Shape;49;p9"/>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50" name="Google Shape;50;p9"/>
          <p:cNvSpPr/>
          <p:nvPr/>
        </p:nvSpPr>
        <p:spPr>
          <a:xfrm>
            <a:off x="8325228" y="6342225"/>
            <a:ext cx="775136"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
                <a:solidFill>
                  <a:srgbClr val="FFFFFF"/>
                </a:solidFill>
                <a:latin typeface="Calibri"/>
                <a:ea typeface="Calibri"/>
                <a:cs typeface="Calibri"/>
                <a:sym typeface="Calibri"/>
              </a:rPr>
              <a:t>PPT模板下载：www.1ppt.com/moban/     行业PPT模板：www.1ppt.com/hangye/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节日PPT模板：www.1ppt.com/jieri/           PPT素材下载：www.1ppt.com/sucai/</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PPT背景图片：www.1ppt.com/beijing/      PPT图表下载：www.1ppt.com/tubiao/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优秀PPT下载：www.1ppt.com/xiazai/        PPT教程： www.1ppt.com/powerpoint/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Word教程： www.1ppt.com/word/              Excel教程：www.1ppt.com/excel/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资料下载：www.1ppt.com/ziliao/                PPT课件下载：www.1ppt.com/kejian/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范文下载：www.1ppt.com/fanwen/             试卷下载：www.1ppt.com/shiti/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教案下载：www.1ppt.com/jiaoan/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字体下载：www.1ppt.com/ziti/</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 </a:t>
            </a:r>
            <a:endParaRPr sz="100">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lide 9">
  <p:cSld name="Slide 9">
    <p:spTree>
      <p:nvGrpSpPr>
        <p:cNvPr id="1" name="Shape 51"/>
        <p:cNvGrpSpPr/>
        <p:nvPr/>
      </p:nvGrpSpPr>
      <p:grpSpPr>
        <a:xfrm>
          <a:off x="0" y="0"/>
          <a:ext cx="0" cy="0"/>
          <a:chOff x="0" y="0"/>
          <a:chExt cx="0" cy="0"/>
        </a:xfrm>
      </p:grpSpPr>
      <p:sp>
        <p:nvSpPr>
          <p:cNvPr id="52" name="Google Shape;52;p10"/>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10">
  <p:cSld name="Slide 10">
    <p:spTree>
      <p:nvGrpSpPr>
        <p:cNvPr id="1" name="Shape 53"/>
        <p:cNvGrpSpPr/>
        <p:nvPr/>
      </p:nvGrpSpPr>
      <p:grpSpPr>
        <a:xfrm>
          <a:off x="0" y="0"/>
          <a:ext cx="0" cy="0"/>
          <a:chOff x="0" y="0"/>
          <a:chExt cx="0" cy="0"/>
        </a:xfrm>
      </p:grpSpPr>
      <p:sp>
        <p:nvSpPr>
          <p:cNvPr id="54" name="Google Shape;54;p11"/>
          <p:cNvSpPr>
            <a:spLocks noGrp="1"/>
          </p:cNvSpPr>
          <p:nvPr>
            <p:ph type="pic" idx="2"/>
          </p:nvPr>
        </p:nvSpPr>
        <p:spPr>
          <a:xfrm>
            <a:off x="6096000" y="0"/>
            <a:ext cx="6096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5" name="Google Shape;55;p11"/>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11">
  <p:cSld name="Slide 11">
    <p:spTree>
      <p:nvGrpSpPr>
        <p:cNvPr id="1" name="Shape 56"/>
        <p:cNvGrpSpPr/>
        <p:nvPr/>
      </p:nvGrpSpPr>
      <p:grpSpPr>
        <a:xfrm>
          <a:off x="0" y="0"/>
          <a:ext cx="0" cy="0"/>
          <a:chOff x="0" y="0"/>
          <a:chExt cx="0" cy="0"/>
        </a:xfrm>
      </p:grpSpPr>
      <p:sp>
        <p:nvSpPr>
          <p:cNvPr id="57" name="Google Shape;57;p12"/>
          <p:cNvSpPr>
            <a:spLocks noGrp="1"/>
          </p:cNvSpPr>
          <p:nvPr>
            <p:ph type="pic" idx="2"/>
          </p:nvPr>
        </p:nvSpPr>
        <p:spPr>
          <a:xfrm>
            <a:off x="1147820" y="2160601"/>
            <a:ext cx="1948635" cy="3258925"/>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8" name="Google Shape;58;p12"/>
          <p:cNvSpPr>
            <a:spLocks noGrp="1"/>
          </p:cNvSpPr>
          <p:nvPr>
            <p:ph type="pic" idx="3"/>
          </p:nvPr>
        </p:nvSpPr>
        <p:spPr>
          <a:xfrm>
            <a:off x="4019976" y="2160601"/>
            <a:ext cx="1948635" cy="3258925"/>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9" name="Google Shape;59;p12"/>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12">
  <p:cSld name="Slide 12">
    <p:spTree>
      <p:nvGrpSpPr>
        <p:cNvPr id="1" name="Shape 60"/>
        <p:cNvGrpSpPr/>
        <p:nvPr/>
      </p:nvGrpSpPr>
      <p:grpSpPr>
        <a:xfrm>
          <a:off x="0" y="0"/>
          <a:ext cx="0" cy="0"/>
          <a:chOff x="0" y="0"/>
          <a:chExt cx="0" cy="0"/>
        </a:xfrm>
      </p:grpSpPr>
      <p:sp>
        <p:nvSpPr>
          <p:cNvPr id="61" name="Google Shape;61;p13"/>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13">
  <p:cSld name="Slide 13">
    <p:spTree>
      <p:nvGrpSpPr>
        <p:cNvPr id="1" name="Shape 62"/>
        <p:cNvGrpSpPr/>
        <p:nvPr/>
      </p:nvGrpSpPr>
      <p:grpSpPr>
        <a:xfrm>
          <a:off x="0" y="0"/>
          <a:ext cx="0" cy="0"/>
          <a:chOff x="0" y="0"/>
          <a:chExt cx="0" cy="0"/>
        </a:xfrm>
      </p:grpSpPr>
      <p:sp>
        <p:nvSpPr>
          <p:cNvPr id="63" name="Google Shape;63;p14"/>
          <p:cNvSpPr>
            <a:spLocks noGrp="1"/>
          </p:cNvSpPr>
          <p:nvPr>
            <p:ph type="pic" idx="2"/>
          </p:nvPr>
        </p:nvSpPr>
        <p:spPr>
          <a:xfrm>
            <a:off x="701646"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4" name="Google Shape;64;p14"/>
          <p:cNvSpPr>
            <a:spLocks noGrp="1"/>
          </p:cNvSpPr>
          <p:nvPr>
            <p:ph type="pic" idx="3"/>
          </p:nvPr>
        </p:nvSpPr>
        <p:spPr>
          <a:xfrm>
            <a:off x="3477664"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5" name="Google Shape;65;p14"/>
          <p:cNvSpPr>
            <a:spLocks noGrp="1"/>
          </p:cNvSpPr>
          <p:nvPr>
            <p:ph type="pic" idx="4"/>
          </p:nvPr>
        </p:nvSpPr>
        <p:spPr>
          <a:xfrm>
            <a:off x="6253682"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6" name="Google Shape;66;p14"/>
          <p:cNvSpPr>
            <a:spLocks noGrp="1"/>
          </p:cNvSpPr>
          <p:nvPr>
            <p:ph type="pic" idx="5"/>
          </p:nvPr>
        </p:nvSpPr>
        <p:spPr>
          <a:xfrm>
            <a:off x="9029700"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7" name="Google Shape;67;p14"/>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470453" y="297762"/>
            <a:ext cx="4803020" cy="874267"/>
            <a:chOff x="447213" y="335862"/>
            <a:chExt cx="4803020" cy="874267"/>
          </a:xfrm>
        </p:grpSpPr>
        <p:pic>
          <p:nvPicPr>
            <p:cNvPr id="11" name="Google Shape;11;p1"/>
            <p:cNvPicPr preferRelativeResize="0"/>
            <p:nvPr/>
          </p:nvPicPr>
          <p:blipFill rotWithShape="1">
            <a:blip r:embed="rId14">
              <a:alphaModFix/>
            </a:blip>
            <a:srcRect/>
            <a:stretch/>
          </p:blipFill>
          <p:spPr>
            <a:xfrm>
              <a:off x="447213" y="335862"/>
              <a:ext cx="940239" cy="874267"/>
            </a:xfrm>
            <a:prstGeom prst="rect">
              <a:avLst/>
            </a:prstGeom>
            <a:noFill/>
            <a:ln>
              <a:noFill/>
            </a:ln>
          </p:spPr>
        </p:pic>
        <p:sp>
          <p:nvSpPr>
            <p:cNvPr id="12" name="Google Shape;12;p1"/>
            <p:cNvSpPr txBox="1"/>
            <p:nvPr/>
          </p:nvSpPr>
          <p:spPr>
            <a:xfrm>
              <a:off x="1410750" y="435185"/>
              <a:ext cx="28568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Georgia"/>
                  <a:ea typeface="Georgia"/>
                  <a:cs typeface="Georgia"/>
                  <a:sym typeface="Georgia"/>
                </a:rPr>
                <a:t>GoogleSlides.org</a:t>
              </a:r>
              <a:endParaRPr sz="2800">
                <a:solidFill>
                  <a:srgbClr val="595959"/>
                </a:solidFill>
                <a:latin typeface="Georgia"/>
                <a:ea typeface="Georgia"/>
                <a:cs typeface="Georgia"/>
                <a:sym typeface="Georgia"/>
              </a:endParaRPr>
            </a:p>
          </p:txBody>
        </p:sp>
        <p:sp>
          <p:nvSpPr>
            <p:cNvPr id="13" name="Google Shape;13;p1"/>
            <p:cNvSpPr/>
            <p:nvPr/>
          </p:nvSpPr>
          <p:spPr>
            <a:xfrm>
              <a:off x="1410751" y="894905"/>
              <a:ext cx="3839482"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Georgia"/>
                  <a:ea typeface="Georgia"/>
                  <a:cs typeface="Georgia"/>
                  <a:sym typeface="Georgia"/>
                </a:rPr>
                <a:t>Presentation template and Google Slides</a:t>
              </a:r>
              <a:endParaRPr sz="1200">
                <a:solidFill>
                  <a:schemeClr val="dk1"/>
                </a:solidFill>
                <a:latin typeface="Georgia"/>
                <a:ea typeface="Georgia"/>
                <a:cs typeface="Georgia"/>
                <a:sym typeface="Georgia"/>
              </a:endParaRPr>
            </a:p>
          </p:txBody>
        </p:sp>
      </p:grpSp>
      <p:grpSp>
        <p:nvGrpSpPr>
          <p:cNvPr id="14" name="Google Shape;14;p1"/>
          <p:cNvGrpSpPr/>
          <p:nvPr/>
        </p:nvGrpSpPr>
        <p:grpSpPr>
          <a:xfrm>
            <a:off x="0" y="6756400"/>
            <a:ext cx="12192000" cy="101600"/>
            <a:chOff x="0" y="6705600"/>
            <a:chExt cx="12192000" cy="152400"/>
          </a:xfrm>
        </p:grpSpPr>
        <p:sp>
          <p:nvSpPr>
            <p:cNvPr id="15" name="Google Shape;15;p1"/>
            <p:cNvSpPr/>
            <p:nvPr/>
          </p:nvSpPr>
          <p:spPr>
            <a:xfrm>
              <a:off x="0" y="6705600"/>
              <a:ext cx="3048000" cy="152400"/>
            </a:xfrm>
            <a:prstGeom prst="rect">
              <a:avLst/>
            </a:prstGeom>
            <a:solidFill>
              <a:srgbClr val="ABD7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6" name="Google Shape;16;p1"/>
            <p:cNvSpPr/>
            <p:nvPr/>
          </p:nvSpPr>
          <p:spPr>
            <a:xfrm>
              <a:off x="3048000" y="6705600"/>
              <a:ext cx="3048000" cy="152400"/>
            </a:xfrm>
            <a:prstGeom prst="rect">
              <a:avLst/>
            </a:pr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7" name="Google Shape;17;p1"/>
            <p:cNvSpPr/>
            <p:nvPr/>
          </p:nvSpPr>
          <p:spPr>
            <a:xfrm>
              <a:off x="6096000" y="6705600"/>
              <a:ext cx="3048000" cy="152400"/>
            </a:xfrm>
            <a:prstGeom prst="rect">
              <a:avLst/>
            </a:prstGeom>
            <a:solidFill>
              <a:srgbClr val="7ED8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8" name="Google Shape;18;p1"/>
            <p:cNvSpPr/>
            <p:nvPr/>
          </p:nvSpPr>
          <p:spPr>
            <a:xfrm>
              <a:off x="9144000" y="6705600"/>
              <a:ext cx="3048000" cy="152400"/>
            </a:xfrm>
            <a:prstGeom prst="rect">
              <a:avLst/>
            </a:prstGeom>
            <a:solidFill>
              <a:srgbClr val="50C9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grpSp>
      <p:sp>
        <p:nvSpPr>
          <p:cNvPr id="19" name="Google Shape;19;p1"/>
          <p:cNvSpPr/>
          <p:nvPr/>
        </p:nvSpPr>
        <p:spPr>
          <a:xfrm>
            <a:off x="11099800" y="6200775"/>
            <a:ext cx="508000" cy="508000"/>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20" name="Google Shape;20;p1"/>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200" b="0" u="none">
                <a:solidFill>
                  <a:schemeClr val="lt1"/>
                </a:solidFill>
                <a:latin typeface="Georgia"/>
                <a:ea typeface="Georgia"/>
                <a:cs typeface="Georgia"/>
                <a:sym typeface="Georgia"/>
              </a:defRPr>
            </a:lvl1pPr>
            <a:lvl2pPr marL="0" marR="0" lvl="1" indent="0" algn="ctr" rtl="0">
              <a:spcBef>
                <a:spcPts val="0"/>
              </a:spcBef>
              <a:buNone/>
              <a:defRPr sz="1200" b="0" u="none">
                <a:solidFill>
                  <a:schemeClr val="lt1"/>
                </a:solidFill>
                <a:latin typeface="Georgia"/>
                <a:ea typeface="Georgia"/>
                <a:cs typeface="Georgia"/>
                <a:sym typeface="Georgia"/>
              </a:defRPr>
            </a:lvl2pPr>
            <a:lvl3pPr marL="0" marR="0" lvl="2" indent="0" algn="ctr" rtl="0">
              <a:spcBef>
                <a:spcPts val="0"/>
              </a:spcBef>
              <a:buNone/>
              <a:defRPr sz="1200" b="0" u="none">
                <a:solidFill>
                  <a:schemeClr val="lt1"/>
                </a:solidFill>
                <a:latin typeface="Georgia"/>
                <a:ea typeface="Georgia"/>
                <a:cs typeface="Georgia"/>
                <a:sym typeface="Georgia"/>
              </a:defRPr>
            </a:lvl3pPr>
            <a:lvl4pPr marL="0" marR="0" lvl="3" indent="0" algn="ctr" rtl="0">
              <a:spcBef>
                <a:spcPts val="0"/>
              </a:spcBef>
              <a:buNone/>
              <a:defRPr sz="1200" b="0" u="none">
                <a:solidFill>
                  <a:schemeClr val="lt1"/>
                </a:solidFill>
                <a:latin typeface="Georgia"/>
                <a:ea typeface="Georgia"/>
                <a:cs typeface="Georgia"/>
                <a:sym typeface="Georgia"/>
              </a:defRPr>
            </a:lvl4pPr>
            <a:lvl5pPr marL="0" marR="0" lvl="4" indent="0" algn="ctr" rtl="0">
              <a:spcBef>
                <a:spcPts val="0"/>
              </a:spcBef>
              <a:buNone/>
              <a:defRPr sz="1200" b="0" u="none">
                <a:solidFill>
                  <a:schemeClr val="lt1"/>
                </a:solidFill>
                <a:latin typeface="Georgia"/>
                <a:ea typeface="Georgia"/>
                <a:cs typeface="Georgia"/>
                <a:sym typeface="Georgia"/>
              </a:defRPr>
            </a:lvl5pPr>
            <a:lvl6pPr marL="0" marR="0" lvl="5" indent="0" algn="ctr" rtl="0">
              <a:spcBef>
                <a:spcPts val="0"/>
              </a:spcBef>
              <a:buNone/>
              <a:defRPr sz="1200" b="0" u="none">
                <a:solidFill>
                  <a:schemeClr val="lt1"/>
                </a:solidFill>
                <a:latin typeface="Georgia"/>
                <a:ea typeface="Georgia"/>
                <a:cs typeface="Georgia"/>
                <a:sym typeface="Georgia"/>
              </a:defRPr>
            </a:lvl6pPr>
            <a:lvl7pPr marL="0" marR="0" lvl="6" indent="0" algn="ctr" rtl="0">
              <a:spcBef>
                <a:spcPts val="0"/>
              </a:spcBef>
              <a:buNone/>
              <a:defRPr sz="1200" b="0" u="none">
                <a:solidFill>
                  <a:schemeClr val="lt1"/>
                </a:solidFill>
                <a:latin typeface="Georgia"/>
                <a:ea typeface="Georgia"/>
                <a:cs typeface="Georgia"/>
                <a:sym typeface="Georgia"/>
              </a:defRPr>
            </a:lvl7pPr>
            <a:lvl8pPr marL="0" marR="0" lvl="7" indent="0" algn="ctr" rtl="0">
              <a:spcBef>
                <a:spcPts val="0"/>
              </a:spcBef>
              <a:buNone/>
              <a:defRPr sz="1200" b="0" u="none">
                <a:solidFill>
                  <a:schemeClr val="lt1"/>
                </a:solidFill>
                <a:latin typeface="Georgia"/>
                <a:ea typeface="Georgia"/>
                <a:cs typeface="Georgia"/>
                <a:sym typeface="Georgia"/>
              </a:defRPr>
            </a:lvl8pPr>
            <a:lvl9pPr marL="0" marR="0" lvl="8" indent="0" algn="ctr" rtl="0">
              <a:spcBef>
                <a:spcPts val="0"/>
              </a:spcBef>
              <a:buNone/>
              <a:defRPr sz="1200" b="0" u="none">
                <a:solidFill>
                  <a:schemeClr val="lt1"/>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657" r:id="rId6"/>
    <p:sldLayoutId id="2147483658" r:id="rId7"/>
    <p:sldLayoutId id="2147483659" r:id="rId8"/>
    <p:sldLayoutId id="2147483660" r:id="rId9"/>
    <p:sldLayoutId id="2147483662" r:id="rId10"/>
    <p:sldLayoutId id="2147483663" r:id="rId11"/>
    <p:sldLayoutId id="214748366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wmf"/><Relationship Id="rId1" Type="http://schemas.openxmlformats.org/officeDocument/2006/relationships/slideLayout" Target="../slideLayouts/slideLayout1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3.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4.jp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7.png"/><Relationship Id="rId7"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18.png"/><Relationship Id="rId10" Type="http://schemas.openxmlformats.org/officeDocument/2006/relationships/image" Target="../media/image39.jpeg"/><Relationship Id="rId4" Type="http://schemas.openxmlformats.org/officeDocument/2006/relationships/image" Target="../media/image11.png"/><Relationship Id="rId9"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jp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49.jpg"/><Relationship Id="rId4" Type="http://schemas.openxmlformats.org/officeDocument/2006/relationships/image" Target="../media/image10.jp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0" y="12700"/>
            <a:ext cx="12192000" cy="6845300"/>
            <a:chOff x="0" y="-192"/>
            <a:chExt cx="5856" cy="4530"/>
          </a:xfrm>
        </p:grpSpPr>
        <p:sp>
          <p:nvSpPr>
            <p:cNvPr id="6167" name="Rectangle 8"/>
            <p:cNvSpPr>
              <a:spLocks noChangeArrowheads="1"/>
            </p:cNvSpPr>
            <p:nvPr/>
          </p:nvSpPr>
          <p:spPr bwMode="auto">
            <a:xfrm>
              <a:off x="0" y="-192"/>
              <a:ext cx="5856"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lang="en-US" altLang="zh-CN"/>
            </a:p>
          </p:txBody>
        </p:sp>
        <p:pic>
          <p:nvPicPr>
            <p:cNvPr id="616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56001"/>
            <a:ext cx="1905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5" descr="BOOKAN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511300"/>
            <a:ext cx="3429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7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7531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8382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61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69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4"/>
          <p:cNvSpPr>
            <a:spLocks noChangeArrowheads="1" noChangeShapeType="1" noTextEdit="1"/>
          </p:cNvSpPr>
          <p:nvPr/>
        </p:nvSpPr>
        <p:spPr bwMode="auto">
          <a:xfrm rot="825947">
            <a:off x="3322638" y="571500"/>
            <a:ext cx="5434012" cy="5189538"/>
          </a:xfrm>
          <a:prstGeom prst="rect">
            <a:avLst/>
          </a:prstGeom>
        </p:spPr>
        <p:txBody>
          <a:bodyPr spcFirstLastPara="1" wrap="none" fromWordArt="1">
            <a:prstTxWarp prst="textCircle">
              <a:avLst>
                <a:gd name="adj" fmla="val 11029107"/>
              </a:avLst>
            </a:prstTxWarp>
          </a:bodyPr>
          <a:lstStyle/>
          <a:p>
            <a:pPr algn="ctr"/>
            <a:r>
              <a:rPr lang="en-US" sz="4000" b="1" kern="10" dirty="0">
                <a:ln w="3175">
                  <a:solidFill>
                    <a:srgbClr val="FF0066"/>
                  </a:solidFill>
                  <a:round/>
                  <a:headEnd/>
                  <a:tailEnd/>
                </a:ln>
                <a:solidFill>
                  <a:srgbClr val="0000FF">
                    <a:alpha val="98822"/>
                  </a:srgbClr>
                </a:solidFill>
                <a:latin typeface="Times New Roman"/>
                <a:cs typeface="Times New Roman"/>
              </a:rPr>
              <a:t>CHÀO  CÁC EM HỌC SINH ĐẾN VỚI TIẾT HỌC KHTN  NGÀY HÔM NAY    ***</a:t>
            </a:r>
          </a:p>
        </p:txBody>
      </p:sp>
      <p:pic>
        <p:nvPicPr>
          <p:cNvPr id="615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1524000" y="-76200"/>
            <a:ext cx="1905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6"/>
          <p:cNvSpPr txBox="1">
            <a:spLocks noChangeArrowheads="1"/>
          </p:cNvSpPr>
          <p:nvPr/>
        </p:nvSpPr>
        <p:spPr bwMode="auto">
          <a:xfrm>
            <a:off x="6400800" y="3733800"/>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u="sng" dirty="0">
                <a:solidFill>
                  <a:srgbClr val="FF0000"/>
                </a:solidFill>
                <a:latin typeface="Times New Roman" pitchFamily="18" charset="0"/>
              </a:rPr>
              <a:t>LỚP 7 </a:t>
            </a:r>
            <a:endParaRPr lang="en-US" altLang="zh-CN" sz="3200" b="1" u="sng" dirty="0">
              <a:solidFill>
                <a:srgbClr val="FF0000"/>
              </a:solidFill>
              <a:latin typeface="Times New Roman" pitchFamily="18" charset="0"/>
            </a:endParaRPr>
          </a:p>
        </p:txBody>
      </p:sp>
      <p:pic>
        <p:nvPicPr>
          <p:cNvPr id="6160" name="Picture 20"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62100" y="4429125"/>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1562100" y="4810126"/>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2"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2476500" y="5191126"/>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43950" y="-762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8743950" y="304801"/>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9658350" y="685801"/>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6054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9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10</a:t>
            </a:fld>
            <a:endParaRPr lang="en-US"/>
          </a:p>
        </p:txBody>
      </p:sp>
      <p:sp>
        <p:nvSpPr>
          <p:cNvPr id="1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10</a:t>
            </a:fld>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52"/>
            <a:ext cx="12192000" cy="6858000"/>
          </a:xfrm>
          <a:prstGeom prst="rect">
            <a:avLst/>
          </a:prstGeom>
        </p:spPr>
      </p:pic>
      <p:cxnSp>
        <p:nvCxnSpPr>
          <p:cNvPr id="18" name="Straight Arrow Connector 17"/>
          <p:cNvCxnSpPr/>
          <p:nvPr/>
        </p:nvCxnSpPr>
        <p:spPr>
          <a:xfrm>
            <a:off x="3958580" y="3309649"/>
            <a:ext cx="679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37759" y="2687375"/>
            <a:ext cx="6843041"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vitamin D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58" y="1527629"/>
            <a:ext cx="3772922" cy="3868037"/>
          </a:xfrm>
          <a:prstGeom prst="rect">
            <a:avLst/>
          </a:prstGeom>
        </p:spPr>
      </p:pic>
    </p:spTree>
    <p:extLst>
      <p:ext uri="{BB962C8B-B14F-4D97-AF65-F5344CB8AC3E}">
        <p14:creationId xmlns:p14="http://schemas.microsoft.com/office/powerpoint/2010/main" val="149059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11</a:t>
            </a:fld>
            <a:endParaRPr lang="en-US"/>
          </a:p>
        </p:txBody>
      </p:sp>
      <p:sp>
        <p:nvSpPr>
          <p:cNvPr id="9"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11</a:t>
            </a:fld>
            <a:endParaRPr lang="en-US"/>
          </a:p>
        </p:txBody>
      </p:sp>
      <p:sp>
        <p:nvSpPr>
          <p:cNvPr id="10"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11</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
            <a:ext cx="12192000" cy="68580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3718"/>
            <a:ext cx="2353727" cy="1716259"/>
          </a:xfrm>
          <a:prstGeom prst="rect">
            <a:avLst/>
          </a:prstGeom>
        </p:spPr>
      </p:pic>
      <p:sp>
        <p:nvSpPr>
          <p:cNvPr id="16" name="Oval 15"/>
          <p:cNvSpPr/>
          <p:nvPr/>
        </p:nvSpPr>
        <p:spPr>
          <a:xfrm>
            <a:off x="2353727" y="819778"/>
            <a:ext cx="8128000" cy="3657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342900" indent="-342900">
              <a:buAutoNum type="arabicPeriod"/>
            </a:pPr>
            <a:r>
              <a:rPr lang="en-US" sz="2800" dirty="0" err="1">
                <a:solidFill>
                  <a:srgbClr val="FF0000"/>
                </a:solidFill>
                <a:latin typeface="Times New Roman" panose="02020603050405020304" pitchFamily="18" charset="0"/>
                <a:cs typeface="Times New Roman" panose="02020603050405020304" pitchFamily="18" charset="0"/>
              </a:rPr>
              <a:t>Tại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miền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Bắc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mùa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thường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thấp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trồng</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miền</a:t>
            </a:r>
            <a:r>
              <a:rPr lang="en-US" sz="2800" dirty="0">
                <a:solidFill>
                  <a:srgbClr val="FF0000"/>
                </a:solidFill>
                <a:latin typeface="Times New Roman" panose="02020603050405020304" pitchFamily="18" charset="0"/>
                <a:cs typeface="Times New Roman" panose="02020603050405020304" pitchFamily="18" charset="0"/>
              </a:rPr>
              <a:t> Nam </a:t>
            </a:r>
            <a:r>
              <a:rPr lang="en-US" sz="2800" dirty="0" err="1">
                <a:solidFill>
                  <a:srgbClr val="FF0000"/>
                </a:solidFill>
                <a:latin typeface="Times New Roman" panose="02020603050405020304" pitchFamily="18" charset="0"/>
                <a:cs typeface="Times New Roman" panose="02020603050405020304" pitchFamily="18" charset="0"/>
              </a:rPr>
              <a:t>Việt</a:t>
            </a:r>
            <a:r>
              <a:rPr lang="en-US" sz="2800" dirty="0">
                <a:solidFill>
                  <a:srgbClr val="FF0000"/>
                </a:solidFill>
                <a:latin typeface="Times New Roman" panose="02020603050405020304" pitchFamily="18" charset="0"/>
                <a:cs typeface="Times New Roman" panose="02020603050405020304" pitchFamily="18" charset="0"/>
              </a:rPr>
              <a:t> Nam?</a:t>
            </a:r>
          </a:p>
          <a:p>
            <a:pPr marL="342900" indent="-342900">
              <a:buAutoNum type="arabicPeriod"/>
            </a:pPr>
            <a:r>
              <a:rPr lang="en-US" sz="2800" dirty="0" err="1">
                <a:solidFill>
                  <a:srgbClr val="FF0000"/>
                </a:solidFill>
                <a:latin typeface="Times New Roman" panose="02020603050405020304" pitchFamily="18" charset="0"/>
                <a:cs typeface="Times New Roman" panose="02020603050405020304" pitchFamily="18" charset="0"/>
              </a:rPr>
              <a:t>Vì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tắm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sang </a:t>
            </a:r>
            <a:r>
              <a:rPr lang="en-US" sz="2800" dirty="0" err="1">
                <a:solidFill>
                  <a:srgbClr val="FF0000"/>
                </a:solidFill>
                <a:latin typeface="Times New Roman" panose="02020603050405020304" pitchFamily="18" charset="0"/>
                <a:cs typeface="Times New Roman" panose="02020603050405020304" pitchFamily="18" charset="0"/>
              </a:rPr>
              <a:t>sớm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nhỏ</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7" name="TextBox 16"/>
          <p:cNvSpPr txBox="1"/>
          <p:nvPr/>
        </p:nvSpPr>
        <p:spPr>
          <a:xfrm>
            <a:off x="1132114" y="743173"/>
            <a:ext cx="10472511" cy="37548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AutoNum type="arabicPeriod"/>
            </a:pP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sang,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sang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a:t>
            </a:r>
          </a:p>
          <a:p>
            <a:pPr marL="342900" indent="-342900">
              <a:buAutoNum type="arabicPeriod"/>
            </a:pP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tắm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sang </a:t>
            </a:r>
            <a:r>
              <a:rPr lang="en-US" sz="2800" dirty="0" err="1">
                <a:solidFill>
                  <a:schemeClr val="tx1"/>
                </a:solidFill>
                <a:latin typeface="Times New Roman" panose="02020603050405020304" pitchFamily="18" charset="0"/>
                <a:cs typeface="Times New Roman" panose="02020603050405020304" pitchFamily="18" charset="0"/>
              </a:rPr>
              <a:t>sớm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trưởng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nhỏ</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ánh</a:t>
            </a:r>
            <a:r>
              <a:rPr lang="en-US" sz="2800" dirty="0">
                <a:solidFill>
                  <a:schemeClr val="tx1"/>
                </a:solidFill>
                <a:latin typeface="Times New Roman" panose="02020603050405020304" pitchFamily="18" charset="0"/>
                <a:cs typeface="Times New Roman" panose="02020603050405020304" pitchFamily="18" charset="0"/>
              </a:rPr>
              <a:t> sang </a:t>
            </a:r>
            <a:r>
              <a:rPr lang="en-US" sz="2800" dirty="0" err="1">
                <a:solidFill>
                  <a:schemeClr val="tx1"/>
                </a:solidFill>
                <a:latin typeface="Times New Roman" panose="02020603050405020304" pitchFamily="18" charset="0"/>
                <a:cs typeface="Times New Roman" panose="02020603050405020304" pitchFamily="18" charset="0"/>
              </a:rPr>
              <a:t>buổi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sớm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da </a:t>
            </a:r>
            <a:r>
              <a:rPr lang="en-US" sz="2800" dirty="0" err="1">
                <a:solidFill>
                  <a:schemeClr val="tx1"/>
                </a:solidFill>
                <a:latin typeface="Times New Roman" panose="02020603050405020304" pitchFamily="18" charset="0"/>
                <a:cs typeface="Times New Roman" panose="02020603050405020304" pitchFamily="18" charset="0"/>
              </a:rPr>
              <a:t>trẻ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giúp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Vitamin D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triển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a:t>
            </a:r>
          </a:p>
          <a:p>
            <a:pPr marL="342900" indent="-342900">
              <a:buAutoNum type="arabicPeriod"/>
            </a:pPr>
            <a:endParaRPr lang="en-US" dirty="0"/>
          </a:p>
        </p:txBody>
      </p:sp>
      <p:sp>
        <p:nvSpPr>
          <p:cNvPr id="18" name="TextBox 17"/>
          <p:cNvSpPr txBox="1"/>
          <p:nvPr/>
        </p:nvSpPr>
        <p:spPr>
          <a:xfrm>
            <a:off x="2117654" y="4534821"/>
            <a:ext cx="7054705" cy="954107"/>
          </a:xfrm>
          <a:prstGeom prst="rect">
            <a:avLst/>
          </a:prstGeom>
          <a:noFill/>
        </p:spPr>
        <p:txBody>
          <a:bodyPr wrap="square" rtlCol="0">
            <a:spAutoFit/>
          </a:bodyPr>
          <a:lstStyle/>
          <a:p>
            <a:r>
              <a:rPr lang="en-US" sz="2800" b="1" i="1" dirty="0" err="1">
                <a:solidFill>
                  <a:srgbClr val="FF0000"/>
                </a:solidFill>
                <a:latin typeface="Times New Roman" panose="02020603050405020304" pitchFamily="18" charset="0"/>
                <a:cs typeface="Times New Roman" panose="02020603050405020304" pitchFamily="18" charset="0"/>
              </a:rPr>
              <a:t>Ánh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sáng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ảnh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hưởng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đến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sự</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trưởng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phát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triển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của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vật</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9" name="Right Arrow 18"/>
          <p:cNvSpPr/>
          <p:nvPr/>
        </p:nvSpPr>
        <p:spPr>
          <a:xfrm>
            <a:off x="1525623" y="4656307"/>
            <a:ext cx="592031" cy="3098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31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12</a:t>
            </a:fld>
            <a:endParaRPr lang="en-US"/>
          </a:p>
        </p:txBody>
      </p:sp>
      <p:sp>
        <p:nvSpPr>
          <p:cNvPr id="3" name="Slide Number Placeholder 1"/>
          <p:cNvSpPr txBox="1">
            <a:spLocks/>
          </p:cNvSpPr>
          <p:nvPr/>
        </p:nvSpPr>
        <p:spPr>
          <a:xfrm>
            <a:off x="11096625" y="6505453"/>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12</a:t>
            </a:fld>
            <a:endParaRPr lang="en-US"/>
          </a:p>
        </p:txBody>
      </p:sp>
      <p:sp>
        <p:nvSpPr>
          <p:cNvPr id="4" name="Slide Number Placeholder 1"/>
          <p:cNvSpPr txBox="1">
            <a:spLocks/>
          </p:cNvSpPr>
          <p:nvPr/>
        </p:nvSpPr>
        <p:spPr>
          <a:xfrm>
            <a:off x="11096625" y="6505453"/>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674056" y="126610"/>
            <a:ext cx="4244031" cy="954107"/>
          </a:xfrm>
          <a:prstGeom prst="rect">
            <a:avLst/>
          </a:prstGeom>
          <a:noFill/>
        </p:spPr>
        <p:txBody>
          <a:bodyPr wrap="square" rtlCol="0">
            <a:spAutoFit/>
          </a:bodyPr>
          <a:lstStyle/>
          <a:p>
            <a:pPr lvl="0"/>
            <a:r>
              <a:rPr lang="en-US" sz="2800" b="1" dirty="0">
                <a:solidFill>
                  <a:srgbClr val="002060"/>
                </a:solidFill>
                <a:latin typeface="Times New Roman" panose="02020603050405020304" pitchFamily="18" charset="0"/>
                <a:cs typeface="Times New Roman" panose="02020603050405020304" pitchFamily="18" charset="0"/>
              </a:rPr>
              <a:t>3. </a:t>
            </a:r>
            <a:r>
              <a:rPr lang="vi-VN" sz="2800" b="1" dirty="0">
                <a:solidFill>
                  <a:srgbClr val="002060"/>
                </a:solidFill>
                <a:latin typeface="Times New Roman" panose="02020603050405020304" pitchFamily="18" charset="0"/>
                <a:ea typeface="Georgia"/>
                <a:cs typeface="Times New Roman" panose="02020603050405020304" pitchFamily="18" charset="0"/>
                <a:sym typeface="Georgia"/>
              </a:rPr>
              <a:t>Ảnh hưởng của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nước</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a:t>
            </a:r>
            <a:endParaRPr lang="vi-VN" sz="2800" b="1" dirty="0">
              <a:solidFill>
                <a:srgbClr val="002060"/>
              </a:solidFill>
              <a:latin typeface="Times New Roman" panose="02020603050405020304" pitchFamily="18" charset="0"/>
              <a:ea typeface="Georgia"/>
              <a:cs typeface="Times New Roman" panose="02020603050405020304" pitchFamily="18" charset="0"/>
              <a:sym typeface="Georgia"/>
            </a:endParaRPr>
          </a:p>
          <a:p>
            <a:r>
              <a:rPr lang="en-US" sz="2800" b="1" dirty="0">
                <a:latin typeface="Times New Roman" panose="02020603050405020304" pitchFamily="18" charset="0"/>
                <a:cs typeface="Times New Roman" panose="02020603050405020304" pitchFamily="18" charset="0"/>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74" y="746759"/>
            <a:ext cx="1116037" cy="1116037"/>
          </a:xfrm>
          <a:prstGeom prst="rect">
            <a:avLst/>
          </a:prstGeom>
        </p:spPr>
      </p:pic>
      <p:sp>
        <p:nvSpPr>
          <p:cNvPr id="11" name="TextBox 10"/>
          <p:cNvSpPr txBox="1"/>
          <p:nvPr/>
        </p:nvSpPr>
        <p:spPr>
          <a:xfrm>
            <a:off x="1385415" y="653329"/>
            <a:ext cx="9355156" cy="892552"/>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Hoạt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động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nhóm</a:t>
            </a:r>
            <a:r>
              <a:rPr lang="en-US" sz="2600" dirty="0">
                <a:solidFill>
                  <a:srgbClr val="FF0000"/>
                </a:solidFill>
                <a:latin typeface="Times New Roman" panose="02020603050405020304" pitchFamily="18" charset="0"/>
                <a:cs typeface="Times New Roman" panose="02020603050405020304" pitchFamily="18" charset="0"/>
              </a:rPr>
              <a:t> 2 </a:t>
            </a:r>
            <a:r>
              <a:rPr lang="en-US" sz="2600" dirty="0" err="1">
                <a:solidFill>
                  <a:srgbClr val="FF0000"/>
                </a:solidFill>
                <a:latin typeface="Times New Roman" panose="02020603050405020304" pitchFamily="18" charset="0"/>
                <a:cs typeface="Times New Roman" panose="02020603050405020304" pitchFamily="18" charset="0"/>
              </a:rPr>
              <a:t>em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quan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sát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các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hình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dưới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đây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và</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cho</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biết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Hậu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quả</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xảy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ra</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đối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với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thực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vật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động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vật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và</a:t>
            </a:r>
            <a:r>
              <a:rPr lang="en-US" sz="2600" dirty="0">
                <a:solidFill>
                  <a:srgbClr val="FF0000"/>
                </a:solidFill>
                <a:latin typeface="Times New Roman" panose="02020603050405020304" pitchFamily="18" charset="0"/>
                <a:cs typeface="Times New Roman" panose="02020603050405020304" pitchFamily="18" charset="0"/>
              </a:rPr>
              <a:t> con </a:t>
            </a:r>
            <a:r>
              <a:rPr lang="en-US" sz="2600" dirty="0" err="1">
                <a:solidFill>
                  <a:srgbClr val="FF0000"/>
                </a:solidFill>
                <a:latin typeface="Times New Roman" panose="02020603050405020304" pitchFamily="18" charset="0"/>
                <a:cs typeface="Times New Roman" panose="02020603050405020304" pitchFamily="18" charset="0"/>
              </a:rPr>
              <a:t>người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khi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thiếu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nước</a:t>
            </a:r>
            <a:r>
              <a:rPr lang="en-US" sz="2600" dirty="0">
                <a:solidFill>
                  <a:srgbClr val="FF0000"/>
                </a:solidFill>
                <a:latin typeface="Times New Roman" panose="02020603050405020304" pitchFamily="18" charset="0"/>
                <a:cs typeface="Times New Roman" panose="02020603050405020304" pitchFamily="18" charset="0"/>
              </a:rPr>
              <a:t>?”.</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172" y="1793419"/>
            <a:ext cx="4244031" cy="361859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2281" y="1793419"/>
            <a:ext cx="7062715" cy="26003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2280" y="4626540"/>
            <a:ext cx="7062715" cy="2010294"/>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1077457674"/>
              </p:ext>
            </p:extLst>
          </p:nvPr>
        </p:nvGraphicFramePr>
        <p:xfrm>
          <a:off x="-33008" y="-67801"/>
          <a:ext cx="12192001" cy="6858000"/>
        </p:xfrm>
        <a:graphic>
          <a:graphicData uri="http://schemas.openxmlformats.org/drawingml/2006/table">
            <a:tbl>
              <a:tblPr firstRow="1" bandRow="1">
                <a:tableStyleId>{5C22544A-7EE6-4342-B048-85BDC9FD1C3A}</a:tableStyleId>
              </a:tblPr>
              <a:tblGrid>
                <a:gridCol w="2282193">
                  <a:extLst>
                    <a:ext uri="{9D8B030D-6E8A-4147-A177-3AD203B41FA5}">
                      <a16:colId xmlns:a16="http://schemas.microsoft.com/office/drawing/2014/main" xmlns="" val="20000"/>
                    </a:ext>
                  </a:extLst>
                </a:gridCol>
                <a:gridCol w="3333164">
                  <a:extLst>
                    <a:ext uri="{9D8B030D-6E8A-4147-A177-3AD203B41FA5}">
                      <a16:colId xmlns:a16="http://schemas.microsoft.com/office/drawing/2014/main" xmlns="" val="20001"/>
                    </a:ext>
                  </a:extLst>
                </a:gridCol>
                <a:gridCol w="6576644">
                  <a:extLst>
                    <a:ext uri="{9D8B030D-6E8A-4147-A177-3AD203B41FA5}">
                      <a16:colId xmlns:a16="http://schemas.microsoft.com/office/drawing/2014/main" xmlns="" val="20002"/>
                    </a:ext>
                  </a:extLst>
                </a:gridCol>
              </a:tblGrid>
              <a:tr h="942301">
                <a:tc>
                  <a:txBody>
                    <a:bodyPr/>
                    <a:lstStyle/>
                    <a:p>
                      <a:pPr algn="ctr"/>
                      <a:r>
                        <a:rPr lang="en-US" sz="2400" dirty="0" err="1">
                          <a:latin typeface="Times New Roman" panose="02020603050405020304" pitchFamily="18" charset="0"/>
                          <a:cs typeface="Times New Roman" panose="02020603050405020304" pitchFamily="18" charset="0"/>
                        </a:rPr>
                        <a:t>Đối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với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thực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Times New Roman" panose="02020603050405020304" pitchFamily="18" charset="0"/>
                          <a:cs typeface="Times New Roman" panose="02020603050405020304" pitchFamily="18" charset="0"/>
                        </a:rPr>
                        <a:t>Đối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với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động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Times New Roman" panose="02020603050405020304" pitchFamily="18" charset="0"/>
                          <a:cs typeface="Times New Roman" panose="02020603050405020304" pitchFamily="18" charset="0"/>
                        </a:rPr>
                        <a:t>Đối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với</a:t>
                      </a:r>
                      <a:r>
                        <a:rPr lang="en-US" sz="2400" baseline="0" dirty="0">
                          <a:latin typeface="Times New Roman" panose="02020603050405020304" pitchFamily="18" charset="0"/>
                          <a:cs typeface="Times New Roman" panose="02020603050405020304" pitchFamily="18" charset="0"/>
                        </a:rPr>
                        <a:t> con </a:t>
                      </a:r>
                      <a:r>
                        <a:rPr lang="en-US" sz="2400" baseline="0" dirty="0" err="1">
                          <a:latin typeface="Times New Roman" panose="02020603050405020304" pitchFamily="18" charset="0"/>
                          <a:cs typeface="Times New Roman" panose="02020603050405020304" pitchFamily="18" charset="0"/>
                        </a:rPr>
                        <a:t>người</a:t>
                      </a: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5915699">
                <a:tc>
                  <a:txBody>
                    <a:bodyPr/>
                    <a:lstStyle/>
                    <a:p>
                      <a:pPr algn="l">
                        <a:lnSpc>
                          <a:spcPct val="150000"/>
                        </a:lnSpc>
                      </a:pPr>
                      <a:r>
                        <a:rPr lang="en-US" sz="2500" dirty="0">
                          <a:latin typeface="Times New Roman" panose="02020603050405020304" pitchFamily="18" charset="0"/>
                          <a:cs typeface="Times New Roman" panose="02020603050405020304" pitchFamily="18" charset="0"/>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Bị</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khô</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héo</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chết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cây</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không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lớn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hay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nảy</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mầm</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được</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t>
                      </a:r>
                      <a:endParaRPr lang="en-US" sz="25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500" dirty="0">
                          <a:latin typeface="Times New Roman" panose="02020603050405020304" pitchFamily="18" charset="0"/>
                          <a:cs typeface="Times New Roman" panose="02020603050405020304" pitchFamily="18" charset="0"/>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Khô</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da,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ngạt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khí</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hoạt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động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trao</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đổi</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chất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trong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cơ</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thể</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bị</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đình</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trệ</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trực</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tiếp</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dẫn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đến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cái</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chết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do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cơ</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thể</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không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điều</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tiết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được</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với</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sự</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thay</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đổi</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đột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ngột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của</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môi</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trường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t>
                      </a:r>
                    </a:p>
                    <a:p>
                      <a:pPr algn="l">
                        <a:lnSpc>
                          <a:spcPct val="150000"/>
                        </a:lnSpc>
                      </a:pPr>
                      <a:endParaRPr lang="en-US" sz="2500" dirty="0">
                        <a:latin typeface="Times New Roman" panose="02020603050405020304" pitchFamily="18" charset="0"/>
                        <a:cs typeface="Times New Roman" panose="02020603050405020304" pitchFamily="18" charset="0"/>
                      </a:endParaRPr>
                    </a:p>
                  </a:txBody>
                  <a:tcPr/>
                </a:tc>
                <a:tc>
                  <a:txBody>
                    <a:bodyPr/>
                    <a:lstStyle/>
                    <a:p>
                      <a:pPr lvl="0" algn="l">
                        <a:lnSpc>
                          <a:spcPct val="150000"/>
                        </a:lnSpc>
                      </a:pPr>
                      <a:r>
                        <a:rPr lang="en-US" sz="2500" dirty="0">
                          <a:latin typeface="Times New Roman" panose="02020603050405020304" pitchFamily="18" charset="0"/>
                          <a:cs typeface="Times New Roman" panose="02020603050405020304" pitchFamily="18" charset="0"/>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Làm</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cơ</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thể</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bị</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nóng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lên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và</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quá</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tải</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t>
                      </a:r>
                    </a:p>
                    <a:p>
                      <a:pPr lvl="0" algn="l">
                        <a:lnSpc>
                          <a:spcPct val="150000"/>
                        </a:lnSpc>
                      </a:pP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Dẫn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đến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các</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tình</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trạng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khô</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da,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chuột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rút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chóng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mặt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rối</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loạn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nhịp</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tim</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hoặc</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nặng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hơn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có</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thể</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dẫn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đến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tụt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huyết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áp</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ngất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xỉu</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và</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suy</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nhược</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p>
                    <a:p>
                      <a:pPr lvl="0" algn="l">
                        <a:lnSpc>
                          <a:spcPct val="150000"/>
                        </a:lnSpc>
                      </a:pP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Khiến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cơ</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thể</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mệt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mỏi</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buồn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ngủ</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đau</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đầu</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chóng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mặt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táo</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bón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thay</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đổi</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tâm</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trạng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dễ</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cáu</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gắt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lo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lắng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đau</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khớp</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ảnh</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hưởng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trực</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tiếp</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đến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năng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suất</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làm</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việc</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học</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tập</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và</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khả</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năng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vận</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5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động</a:t>
                      </a:r>
                      <a:r>
                        <a:rPr lang="en-US" sz="25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t>
                      </a:r>
                    </a:p>
                    <a:p>
                      <a:pPr algn="l">
                        <a:lnSpc>
                          <a:spcPct val="150000"/>
                        </a:lnSpc>
                      </a:pPr>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bl>
          </a:graphicData>
        </a:graphic>
      </p:graphicFrame>
      <p:sp>
        <p:nvSpPr>
          <p:cNvPr id="16" name="Right Arrow 15"/>
          <p:cNvSpPr/>
          <p:nvPr/>
        </p:nvSpPr>
        <p:spPr>
          <a:xfrm>
            <a:off x="548640" y="6166101"/>
            <a:ext cx="661182" cy="365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TextBox 17"/>
          <p:cNvSpPr txBox="1"/>
          <p:nvPr/>
        </p:nvSpPr>
        <p:spPr>
          <a:xfrm>
            <a:off x="1336647" y="6040594"/>
            <a:ext cx="9711210" cy="523220"/>
          </a:xfrm>
          <a:prstGeom prst="rect">
            <a:avLst/>
          </a:prstGeom>
          <a:noFill/>
        </p:spPr>
        <p:txBody>
          <a:bodyPr wrap="square" rtlCol="0">
            <a:spAutoFit/>
          </a:bodyPr>
          <a:lstStyle/>
          <a:p>
            <a:r>
              <a:rPr lang="en-US" sz="2800" b="1" i="1" dirty="0" err="1">
                <a:solidFill>
                  <a:srgbClr val="FF0000"/>
                </a:solidFill>
                <a:latin typeface="Times New Roman" panose="02020603050405020304" pitchFamily="18" charset="0"/>
                <a:cs typeface="Times New Roman" panose="02020603050405020304" pitchFamily="18" charset="0"/>
              </a:rPr>
              <a:t>Nước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ảnh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hưởng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đến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sự</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trưởng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phát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triển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của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vật</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00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9EE4C94-B5EB-45DA-80B4-68AA48C3196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13</a:t>
            </a:fld>
            <a:endParaRPr lang="en-US"/>
          </a:p>
        </p:txBody>
      </p:sp>
      <p:sp>
        <p:nvSpPr>
          <p:cNvPr id="3" name="TextBox 2">
            <a:extLst>
              <a:ext uri="{FF2B5EF4-FFF2-40B4-BE49-F238E27FC236}">
                <a16:creationId xmlns:a16="http://schemas.microsoft.com/office/drawing/2014/main" xmlns="" id="{3AC1A6E4-CE2C-145A-59C2-CF2FA9E3DBD4}"/>
              </a:ext>
            </a:extLst>
          </p:cNvPr>
          <p:cNvSpPr txBox="1"/>
          <p:nvPr/>
        </p:nvSpPr>
        <p:spPr>
          <a:xfrm>
            <a:off x="882316" y="1888559"/>
            <a:ext cx="10719217" cy="646331"/>
          </a:xfrm>
          <a:prstGeom prst="rect">
            <a:avLst/>
          </a:prstGeom>
          <a:noFill/>
        </p:spPr>
        <p:txBody>
          <a:bodyPr wrap="square" rtlCol="0">
            <a:spAutoFit/>
          </a:bodyPr>
          <a:lstStyle/>
          <a:p>
            <a:r>
              <a:rPr lang="en-US" sz="3600" b="1" i="1" dirty="0" err="1">
                <a:solidFill>
                  <a:srgbClr val="FF0000"/>
                </a:solidFill>
                <a:latin typeface="Times New Roman" panose="02020603050405020304" pitchFamily="18" charset="0"/>
                <a:cs typeface="Times New Roman" panose="02020603050405020304" pitchFamily="18" charset="0"/>
              </a:rPr>
              <a:t>Em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hãy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lấy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ví</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dụ</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về</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vai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trò</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của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nước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đối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với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thực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vật</a:t>
            </a:r>
            <a:r>
              <a:rPr lang="en-US" sz="3600" b="1" i="1" dirty="0">
                <a:solidFill>
                  <a:srgbClr val="FF000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xmlns="" id="{D5DA2DB6-39C2-5396-8453-5A167EDF83D3}"/>
              </a:ext>
            </a:extLst>
          </p:cNvPr>
          <p:cNvSpPr txBox="1"/>
          <p:nvPr/>
        </p:nvSpPr>
        <p:spPr>
          <a:xfrm>
            <a:off x="590466" y="3429000"/>
            <a:ext cx="11011067" cy="1077218"/>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 Nếu không có đủ nước, hạt của cây đậu sẽ không thể nảy mầm.</a:t>
            </a:r>
          </a:p>
          <a:p>
            <a:r>
              <a:rPr lang="vi-VN" sz="3200" dirty="0">
                <a:latin typeface="Times New Roman" panose="02020603050405020304" pitchFamily="18" charset="0"/>
                <a:cs typeface="Times New Roman" panose="02020603050405020304" pitchFamily="18" charset="0"/>
              </a:rPr>
              <a:t>- Khi hạn hán kéo dài, cây lúa thiếu nước sẽ bị héo khô và chết.</a:t>
            </a:r>
          </a:p>
        </p:txBody>
      </p:sp>
    </p:spTree>
    <p:extLst>
      <p:ext uri="{BB962C8B-B14F-4D97-AF65-F5344CB8AC3E}">
        <p14:creationId xmlns:p14="http://schemas.microsoft.com/office/powerpoint/2010/main" val="421379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14</a:t>
            </a:fld>
            <a:endParaRPr lang="en-US"/>
          </a:p>
        </p:txBody>
      </p:sp>
      <p:sp>
        <p:nvSpPr>
          <p:cNvPr id="3"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4" name="Google Shape;74;p15"/>
          <p:cNvGrpSpPr/>
          <p:nvPr/>
        </p:nvGrpSpPr>
        <p:grpSpPr>
          <a:xfrm>
            <a:off x="3315730" y="302406"/>
            <a:ext cx="1046139" cy="520550"/>
            <a:chOff x="3112" y="1697"/>
            <a:chExt cx="1453" cy="723"/>
          </a:xfrm>
        </p:grpSpPr>
        <p:sp>
          <p:nvSpPr>
            <p:cNvPr id="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7"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14</a:t>
            </a:fld>
            <a:endParaRPr lang="en-US"/>
          </a:p>
        </p:txBody>
      </p:sp>
      <p:pic>
        <p:nvPicPr>
          <p:cNvPr id="12"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3"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0" y="4272629"/>
            <a:ext cx="2131858" cy="1554480"/>
          </a:xfrm>
          <a:prstGeom prst="rect">
            <a:avLst/>
          </a:prstGeom>
        </p:spPr>
      </p:pic>
      <p:sp>
        <p:nvSpPr>
          <p:cNvPr id="18" name="Rectangle 17"/>
          <p:cNvSpPr/>
          <p:nvPr/>
        </p:nvSpPr>
        <p:spPr>
          <a:xfrm>
            <a:off x="84679" y="71573"/>
            <a:ext cx="4910319" cy="523220"/>
          </a:xfrm>
          <a:prstGeom prst="rect">
            <a:avLst/>
          </a:prstGeom>
        </p:spPr>
        <p:txBody>
          <a:bodyPr wrap="none">
            <a:spAutoFit/>
          </a:bodyPr>
          <a:lstStyle/>
          <a:p>
            <a:pPr lvl="0"/>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4. </a:t>
            </a:r>
            <a:r>
              <a:rPr lang="vi-VN" sz="2800" b="1" dirty="0">
                <a:solidFill>
                  <a:srgbClr val="002060"/>
                </a:solidFill>
                <a:latin typeface="Times New Roman" panose="02020603050405020304" pitchFamily="18" charset="0"/>
                <a:ea typeface="Georgia"/>
                <a:cs typeface="Times New Roman" panose="02020603050405020304" pitchFamily="18" charset="0"/>
                <a:sym typeface="Georgia"/>
              </a:rPr>
              <a:t>Ảnh hưởng của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dinh</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dưỡng</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a:t>
            </a:r>
            <a:endParaRPr lang="vi-VN" sz="2800" b="1" dirty="0">
              <a:solidFill>
                <a:srgbClr val="002060"/>
              </a:solidFill>
              <a:latin typeface="Times New Roman" panose="02020603050405020304" pitchFamily="18" charset="0"/>
              <a:ea typeface="Georgia"/>
              <a:cs typeface="Times New Roman" panose="02020603050405020304" pitchFamily="18" charset="0"/>
              <a:sym typeface="Georgia"/>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185" y="823920"/>
            <a:ext cx="7759310" cy="361098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0368" y="926342"/>
            <a:ext cx="3704257" cy="3404811"/>
          </a:xfrm>
          <a:prstGeom prst="rect">
            <a:avLst/>
          </a:prstGeom>
        </p:spPr>
      </p:pic>
      <p:sp>
        <p:nvSpPr>
          <p:cNvPr id="21" name="TextBox 20"/>
          <p:cNvSpPr txBox="1"/>
          <p:nvPr/>
        </p:nvSpPr>
        <p:spPr>
          <a:xfrm>
            <a:off x="2018966" y="4567776"/>
            <a:ext cx="9063700" cy="584775"/>
          </a:xfrm>
          <a:prstGeom prst="rect">
            <a:avLst/>
          </a:prstGeom>
          <a:noFill/>
        </p:spPr>
        <p:txBody>
          <a:bodyPr wrap="non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Nêu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nhau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trồng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trên</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9791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 presetClass="entr" presetSubtype="8" fill="hold" nodeType="with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ppt_w</p:attrName>
                                        </p:attrNameLst>
                                      </p:cBhvr>
                                      <p:tavLst>
                                        <p:tav tm="0">
                                          <p:val>
                                            <p:strVal val="0"/>
                                          </p:val>
                                        </p:tav>
                                        <p:tav tm="100000">
                                          <p:val>
                                            <p:strVal val="#ppt_w"/>
                                          </p:val>
                                        </p:tav>
                                      </p:tavLst>
                                    </p:anim>
                                    <p:anim calcmode="lin" valueType="num">
                                      <p:cBhvr additive="base">
                                        <p:cTn id="31" dur="500"/>
                                        <p:tgtEl>
                                          <p:spTgt spid="13"/>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15</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15</a:t>
            </a:fld>
            <a:endParaRPr lang="en-US"/>
          </a:p>
        </p:txBody>
      </p:sp>
      <p:sp>
        <p:nvSpPr>
          <p:cNvPr id="4"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5" name="Google Shape;74;p15"/>
          <p:cNvGrpSpPr/>
          <p:nvPr/>
        </p:nvGrpSpPr>
        <p:grpSpPr>
          <a:xfrm>
            <a:off x="3315730" y="302406"/>
            <a:ext cx="1046139" cy="520550"/>
            <a:chOff x="3112" y="1697"/>
            <a:chExt cx="1453" cy="723"/>
          </a:xfrm>
        </p:grpSpPr>
        <p:sp>
          <p:nvSpPr>
            <p:cNvPr id="6"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8"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15</a:t>
            </a:fld>
            <a:endParaRPr lang="en-US"/>
          </a:p>
        </p:txBody>
      </p:sp>
      <p:pic>
        <p:nvPicPr>
          <p:cNvPr id="13"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4"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127" y="952231"/>
            <a:ext cx="2131858" cy="1554480"/>
          </a:xfrm>
          <a:prstGeom prst="rect">
            <a:avLst/>
          </a:prstGeom>
        </p:spPr>
      </p:pic>
      <p:sp>
        <p:nvSpPr>
          <p:cNvPr id="19" name="TextBox 18"/>
          <p:cNvSpPr txBox="1"/>
          <p:nvPr/>
        </p:nvSpPr>
        <p:spPr>
          <a:xfrm>
            <a:off x="6789099" y="2653994"/>
            <a:ext cx="5399268" cy="1569660"/>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Chế</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dưỡng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ảnh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hưởng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như</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thế</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trưởng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triển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trẻ</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6" y="749783"/>
            <a:ext cx="6908058" cy="6253886"/>
          </a:xfrm>
          <a:prstGeom prst="rect">
            <a:avLst/>
          </a:prstGeom>
        </p:spPr>
      </p:pic>
      <p:sp>
        <p:nvSpPr>
          <p:cNvPr id="17" name="Rectangle 16">
            <a:extLst>
              <a:ext uri="{FF2B5EF4-FFF2-40B4-BE49-F238E27FC236}">
                <a16:creationId xmlns:a16="http://schemas.microsoft.com/office/drawing/2014/main" xmlns="" id="{73BE20AF-125A-97C5-153D-DE2311123491}"/>
              </a:ext>
            </a:extLst>
          </p:cNvPr>
          <p:cNvSpPr/>
          <p:nvPr/>
        </p:nvSpPr>
        <p:spPr>
          <a:xfrm>
            <a:off x="84679" y="71573"/>
            <a:ext cx="4910319" cy="523220"/>
          </a:xfrm>
          <a:prstGeom prst="rect">
            <a:avLst/>
          </a:prstGeom>
        </p:spPr>
        <p:txBody>
          <a:bodyPr wrap="none">
            <a:spAutoFit/>
          </a:bodyPr>
          <a:lstStyle/>
          <a:p>
            <a:pPr lvl="0"/>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4. </a:t>
            </a:r>
            <a:r>
              <a:rPr lang="vi-VN" sz="2800" b="1" dirty="0">
                <a:solidFill>
                  <a:srgbClr val="002060"/>
                </a:solidFill>
                <a:latin typeface="Times New Roman" panose="02020603050405020304" pitchFamily="18" charset="0"/>
                <a:ea typeface="Georgia"/>
                <a:cs typeface="Times New Roman" panose="02020603050405020304" pitchFamily="18" charset="0"/>
                <a:sym typeface="Georgia"/>
              </a:rPr>
              <a:t>Ảnh hưởng của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dinh</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dưỡng</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a:t>
            </a:r>
            <a:endParaRPr lang="vi-VN" sz="2800" b="1" dirty="0">
              <a:solidFill>
                <a:srgbClr val="002060"/>
              </a:solidFill>
              <a:latin typeface="Times New Roman" panose="02020603050405020304" pitchFamily="18" charset="0"/>
              <a:ea typeface="Georgia"/>
              <a:cs typeface="Times New Roman" panose="02020603050405020304" pitchFamily="18" charset="0"/>
              <a:sym typeface="Georgia"/>
            </a:endParaRPr>
          </a:p>
        </p:txBody>
      </p:sp>
    </p:spTree>
    <p:extLst>
      <p:ext uri="{BB962C8B-B14F-4D97-AF65-F5344CB8AC3E}">
        <p14:creationId xmlns:p14="http://schemas.microsoft.com/office/powerpoint/2010/main" val="426586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2" presetClass="entr" presetSubtype="8"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ppt_w</p:attrName>
                                        </p:attrNameLst>
                                      </p:cBhvr>
                                      <p:tavLst>
                                        <p:tav tm="0">
                                          <p:val>
                                            <p:strVal val="0"/>
                                          </p:val>
                                        </p:tav>
                                        <p:tav tm="100000">
                                          <p:val>
                                            <p:strVal val="#ppt_w"/>
                                          </p:val>
                                        </p:tav>
                                      </p:tavLst>
                                    </p:anim>
                                    <p:anim calcmode="lin" valueType="num">
                                      <p:cBhvr additive="base">
                                        <p:cTn id="31" dur="500"/>
                                        <p:tgtEl>
                                          <p:spTgt spid="14"/>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heel(1)">
                                      <p:cBhvr>
                                        <p:cTn id="4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16</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6693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234203655"/>
              </p:ext>
            </p:extLst>
          </p:nvPr>
        </p:nvGraphicFramePr>
        <p:xfrm>
          <a:off x="144379" y="1232282"/>
          <a:ext cx="11919282" cy="4261866"/>
        </p:xfrm>
        <a:graphic>
          <a:graphicData uri="http://schemas.openxmlformats.org/drawingml/2006/table">
            <a:tbl>
              <a:tblPr firstRow="1" bandRow="1">
                <a:tableStyleId>{5C22544A-7EE6-4342-B048-85BDC9FD1C3A}</a:tableStyleId>
              </a:tblPr>
              <a:tblGrid>
                <a:gridCol w="1604210">
                  <a:extLst>
                    <a:ext uri="{9D8B030D-6E8A-4147-A177-3AD203B41FA5}">
                      <a16:colId xmlns:a16="http://schemas.microsoft.com/office/drawing/2014/main" xmlns="" val="20000"/>
                    </a:ext>
                  </a:extLst>
                </a:gridCol>
                <a:gridCol w="2999874">
                  <a:extLst>
                    <a:ext uri="{9D8B030D-6E8A-4147-A177-3AD203B41FA5}">
                      <a16:colId xmlns:a16="http://schemas.microsoft.com/office/drawing/2014/main" xmlns="" val="20001"/>
                    </a:ext>
                  </a:extLst>
                </a:gridCol>
                <a:gridCol w="3818021">
                  <a:extLst>
                    <a:ext uri="{9D8B030D-6E8A-4147-A177-3AD203B41FA5}">
                      <a16:colId xmlns:a16="http://schemas.microsoft.com/office/drawing/2014/main" xmlns="" val="20002"/>
                    </a:ext>
                  </a:extLst>
                </a:gridCol>
                <a:gridCol w="3497177">
                  <a:extLst>
                    <a:ext uri="{9D8B030D-6E8A-4147-A177-3AD203B41FA5}">
                      <a16:colId xmlns:a16="http://schemas.microsoft.com/office/drawing/2014/main" xmlns="" val="20003"/>
                    </a:ext>
                  </a:extLst>
                </a:gridCol>
              </a:tblGrid>
              <a:tr h="665226">
                <a:tc>
                  <a:txBody>
                    <a:bodyPr/>
                    <a:lstStyle/>
                    <a:p>
                      <a:pPr>
                        <a:lnSpc>
                          <a:spcPct val="100000"/>
                        </a:lnSpc>
                      </a:pPr>
                      <a:endParaRPr lang="en-US" sz="2800" dirty="0">
                        <a:latin typeface="Times New Roman" panose="02020603050405020304" pitchFamily="18" charset="0"/>
                        <a:cs typeface="Times New Roman" panose="02020603050405020304" pitchFamily="18" charset="0"/>
                      </a:endParaRPr>
                    </a:p>
                  </a:txBody>
                  <a:tcPr/>
                </a:tc>
                <a:tc>
                  <a:txBody>
                    <a:bodyPr/>
                    <a:lstStyle/>
                    <a:p>
                      <a:pPr>
                        <a:lnSpc>
                          <a:spcPct val="100000"/>
                        </a:lnSpc>
                      </a:pPr>
                      <a:r>
                        <a:rPr lang="en-US" sz="2800" baseline="0" dirty="0" err="1">
                          <a:latin typeface="Times New Roman" panose="02020603050405020304" pitchFamily="18" charset="0"/>
                          <a:cs typeface="Times New Roman" panose="02020603050405020304" pitchFamily="18" charset="0"/>
                        </a:rPr>
                        <a:t>Thiếu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dinh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dưỡng</a:t>
                      </a:r>
                      <a:endParaRPr lang="en-US" sz="2800" dirty="0">
                        <a:latin typeface="Times New Roman" panose="02020603050405020304" pitchFamily="18" charset="0"/>
                        <a:cs typeface="Times New Roman" panose="02020603050405020304" pitchFamily="18" charset="0"/>
                      </a:endParaRPr>
                    </a:p>
                  </a:txBody>
                  <a:tcPr/>
                </a:tc>
                <a:tc>
                  <a:txBody>
                    <a:bodyPr/>
                    <a:lstStyle/>
                    <a:p>
                      <a:pPr>
                        <a:lnSpc>
                          <a:spcPct val="100000"/>
                        </a:lnSpc>
                      </a:pPr>
                      <a:r>
                        <a:rPr lang="en-US" sz="2800" dirty="0" err="1">
                          <a:latin typeface="Times New Roman" panose="02020603050405020304" pitchFamily="18" charset="0"/>
                          <a:cs typeface="Times New Roman" panose="02020603050405020304" pitchFamily="18" charset="0"/>
                        </a:rPr>
                        <a:t>Đủ</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dinh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dưỡng</a:t>
                      </a:r>
                      <a:endParaRPr lang="en-US" sz="2800" dirty="0">
                        <a:latin typeface="Times New Roman" panose="02020603050405020304" pitchFamily="18" charset="0"/>
                        <a:cs typeface="Times New Roman" panose="02020603050405020304" pitchFamily="18" charset="0"/>
                      </a:endParaRPr>
                    </a:p>
                  </a:txBody>
                  <a:tcPr/>
                </a:tc>
                <a:tc>
                  <a:txBody>
                    <a:bodyPr/>
                    <a:lstStyle/>
                    <a:p>
                      <a:pPr>
                        <a:lnSpc>
                          <a:spcPct val="100000"/>
                        </a:lnSpc>
                      </a:pPr>
                      <a:r>
                        <a:rPr lang="en-US" sz="2800" dirty="0" err="1">
                          <a:latin typeface="Times New Roman" panose="02020603050405020304" pitchFamily="18" charset="0"/>
                          <a:cs typeface="Times New Roman" panose="02020603050405020304" pitchFamily="18" charset="0"/>
                        </a:rPr>
                        <a:t>Thừa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dinh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dưỡng</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932140">
                <a:tc>
                  <a:txBody>
                    <a:bodyPr/>
                    <a:lstStyle/>
                    <a:p>
                      <a:pPr algn="ctr">
                        <a:lnSpc>
                          <a:spcPct val="100000"/>
                        </a:lnSpc>
                      </a:pPr>
                      <a:r>
                        <a:rPr lang="en-US" sz="2800" dirty="0" err="1">
                          <a:latin typeface="Times New Roman" panose="02020603050405020304" pitchFamily="18" charset="0"/>
                          <a:cs typeface="Times New Roman" panose="02020603050405020304" pitchFamily="18" charset="0"/>
                        </a:rPr>
                        <a:t>Cây</a:t>
                      </a:r>
                      <a:endParaRPr lang="en-US" sz="2800" dirty="0">
                        <a:latin typeface="Times New Roman" panose="02020603050405020304" pitchFamily="18" charset="0"/>
                        <a:cs typeface="Times New Roman" panose="02020603050405020304" pitchFamily="18" charset="0"/>
                      </a:endParaRPr>
                    </a:p>
                  </a:txBody>
                  <a:tcPr/>
                </a:tc>
                <a:tc>
                  <a:txBody>
                    <a:bodyPr/>
                    <a:lstStyle/>
                    <a:p>
                      <a:pPr marL="285750" indent="-285750">
                        <a:lnSpc>
                          <a:spcPct val="100000"/>
                        </a:lnSpc>
                        <a:buFontTx/>
                        <a:buChar char="-"/>
                      </a:pP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Phát</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triển</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chậm</a:t>
                      </a: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285750" indent="-285750">
                        <a:lnSpc>
                          <a:spcPct val="100000"/>
                        </a:lnSpc>
                        <a:buFontTx/>
                        <a:buChar char="-"/>
                      </a:pP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Thấp</a:t>
                      </a: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0" indent="0">
                        <a:lnSpc>
                          <a:spcPct val="100000"/>
                        </a:lnSpc>
                        <a:buFontTx/>
                        <a:buNone/>
                      </a:pP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285750" indent="-285750">
                        <a:lnSpc>
                          <a:spcPct val="100000"/>
                        </a:lnSpc>
                        <a:buFontTx/>
                        <a:buChar char="-"/>
                      </a:pP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Lá</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vàng</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úa</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t>
                      </a:r>
                      <a:endParaRPr lang="en-US" sz="2800" dirty="0">
                        <a:latin typeface="Times New Roman" panose="02020603050405020304" pitchFamily="18" charset="0"/>
                        <a:cs typeface="Times New Roman" panose="02020603050405020304" pitchFamily="18" charset="0"/>
                      </a:endParaRPr>
                    </a:p>
                  </a:txBody>
                  <a:tcPr/>
                </a:tc>
                <a:tc>
                  <a:txBody>
                    <a:bodyPr/>
                    <a:lstStyle/>
                    <a:p>
                      <a:pPr marL="285750" indent="-285750">
                        <a:lnSpc>
                          <a:spcPct val="100000"/>
                        </a:lnSpc>
                        <a:buFontTx/>
                        <a:buChar char="-"/>
                      </a:pP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Phát</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triển</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bình</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thường</a:t>
                      </a: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285750" indent="-285750">
                        <a:lnSpc>
                          <a:spcPct val="100000"/>
                        </a:lnSpc>
                        <a:buFontTx/>
                        <a:buChar char="-"/>
                      </a:pP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Cao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vừa</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phải</a:t>
                      </a: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0" indent="0">
                        <a:lnSpc>
                          <a:spcPct val="100000"/>
                        </a:lnSpc>
                        <a:buFontTx/>
                        <a:buNone/>
                      </a:pP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285750" indent="-285750">
                        <a:lnSpc>
                          <a:spcPct val="100000"/>
                        </a:lnSpc>
                        <a:buFontTx/>
                        <a:buChar char="-"/>
                      </a:pP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Lá</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xanh</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tốt</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t>
                      </a:r>
                      <a:endParaRPr lang="en-US" sz="2800" dirty="0">
                        <a:latin typeface="Times New Roman" panose="02020603050405020304" pitchFamily="18" charset="0"/>
                        <a:cs typeface="Times New Roman" panose="02020603050405020304" pitchFamily="18"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8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P</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hát</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triển</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mạnh</a:t>
                      </a: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Cao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vượt</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mức</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bình</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thường</a:t>
                      </a: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Lá</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xanh</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nhưng</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dễ</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rụng</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t>
                      </a:r>
                    </a:p>
                  </a:txBody>
                  <a:tcPr/>
                </a:tc>
                <a:extLst>
                  <a:ext uri="{0D108BD9-81ED-4DB2-BD59-A6C34878D82A}">
                    <a16:rowId xmlns:a16="http://schemas.microsoft.com/office/drawing/2014/main" xmlns="" val="10001"/>
                  </a:ext>
                </a:extLst>
              </a:tr>
              <a:tr h="1197408">
                <a:tc>
                  <a:txBody>
                    <a:bodyPr/>
                    <a:lstStyle/>
                    <a:p>
                      <a:pPr algn="ctr">
                        <a:lnSpc>
                          <a:spcPct val="100000"/>
                        </a:lnSpc>
                      </a:pPr>
                      <a:r>
                        <a:rPr lang="en-US" sz="2800" dirty="0" err="1">
                          <a:latin typeface="Times New Roman" panose="02020603050405020304" pitchFamily="18" charset="0"/>
                          <a:cs typeface="Times New Roman" panose="02020603050405020304" pitchFamily="18" charset="0"/>
                        </a:rPr>
                        <a:t>Trẻ</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em</a:t>
                      </a:r>
                      <a:endParaRPr lang="en-US" sz="2800" dirty="0">
                        <a:latin typeface="Times New Roman" panose="02020603050405020304" pitchFamily="18" charset="0"/>
                        <a:cs typeface="Times New Roman" panose="02020603050405020304" pitchFamily="18" charset="0"/>
                      </a:endParaRPr>
                    </a:p>
                  </a:txBody>
                  <a:tcPr/>
                </a:tc>
                <a:tc>
                  <a:txBody>
                    <a:bodyPr/>
                    <a:lstStyle/>
                    <a:p>
                      <a:pPr marL="285750" indent="-285750">
                        <a:lnSpc>
                          <a:spcPct val="100000"/>
                        </a:lnSpc>
                        <a:buFontTx/>
                        <a:buChar char="-"/>
                      </a:pPr>
                      <a:r>
                        <a:rPr lang="en-US" sz="28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T</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rẻ</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bị</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còi</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xương</a:t>
                      </a: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0" indent="0">
                        <a:lnSpc>
                          <a:spcPct val="100000"/>
                        </a:lnSpc>
                        <a:buFontTx/>
                        <a:buNone/>
                      </a:pP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285750" indent="-285750">
                        <a:lnSpc>
                          <a:spcPct val="100000"/>
                        </a:lnSpc>
                        <a:buFontTx/>
                        <a:buChar char="-"/>
                      </a:pP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Suy</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dinh</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dưỡng</a:t>
                      </a:r>
                      <a:endParaRPr lang="en-US" sz="2800" dirty="0">
                        <a:latin typeface="Times New Roman" panose="02020603050405020304" pitchFamily="18" charset="0"/>
                        <a:cs typeface="Times New Roman" panose="02020603050405020304" pitchFamily="18" charset="0"/>
                      </a:endParaRPr>
                    </a:p>
                  </a:txBody>
                  <a:tcPr/>
                </a:tc>
                <a:tc>
                  <a:txBody>
                    <a:bodyPr/>
                    <a:lstStyle/>
                    <a:p>
                      <a:pPr>
                        <a:lnSpc>
                          <a:spcPct val="100000"/>
                        </a:lnSpc>
                      </a:pPr>
                      <a:r>
                        <a:rPr lang="en-US" sz="2800" dirty="0">
                          <a:latin typeface="Times New Roman" panose="02020603050405020304" pitchFamily="18" charset="0"/>
                          <a:cs typeface="Times New Roman" panose="02020603050405020304" pitchFamily="18" charset="0"/>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Trẻ</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phát</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triển</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bình</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thường</a:t>
                      </a:r>
                      <a:endParaRPr lang="en-US" sz="2800" dirty="0">
                        <a:latin typeface="Times New Roman" panose="02020603050405020304" pitchFamily="18" charset="0"/>
                        <a:cs typeface="Times New Roman" panose="02020603050405020304" pitchFamily="18" charset="0"/>
                      </a:endParaRPr>
                    </a:p>
                  </a:txBody>
                  <a:tcPr/>
                </a:tc>
                <a:tc>
                  <a:txBody>
                    <a:bodyPr/>
                    <a:lstStyle/>
                    <a:p>
                      <a:pPr marL="285750" indent="-285750">
                        <a:lnSpc>
                          <a:spcPct val="100000"/>
                        </a:lnSpc>
                        <a:buFontTx/>
                        <a:buChar char="-"/>
                      </a:pP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Trẻ</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bị</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thừa</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cân</a:t>
                      </a: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0" indent="0">
                        <a:lnSpc>
                          <a:spcPct val="100000"/>
                        </a:lnSpc>
                        <a:buFontTx/>
                        <a:buNone/>
                      </a:pPr>
                      <a:endPar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p>
                      <a:pPr marL="285750" indent="-285750">
                        <a:lnSpc>
                          <a:spcPct val="100000"/>
                        </a:lnSpc>
                        <a:buFontTx/>
                        <a:buChar char="-"/>
                      </a:pP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Béo</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phì</a:t>
                      </a:r>
                      <a:r>
                        <a:rPr lang="en-US" sz="28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bl>
          </a:graphicData>
        </a:graphic>
      </p:graphicFrame>
      <p:sp>
        <p:nvSpPr>
          <p:cNvPr id="5" name="Right Arrow 4"/>
          <p:cNvSpPr/>
          <p:nvPr/>
        </p:nvSpPr>
        <p:spPr>
          <a:xfrm>
            <a:off x="4750931" y="5998273"/>
            <a:ext cx="661182" cy="365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5444197" y="5516753"/>
            <a:ext cx="6330461" cy="1077218"/>
          </a:xfrm>
          <a:prstGeom prst="rect">
            <a:avLst/>
          </a:prstGeom>
          <a:noFill/>
        </p:spPr>
        <p:txBody>
          <a:bodyPr wrap="square" rtlCol="0">
            <a:spAutoFit/>
          </a:bodyPr>
          <a:lstStyle/>
          <a:p>
            <a:r>
              <a:rPr lang="en-US" sz="3200" b="1" i="1" dirty="0">
                <a:solidFill>
                  <a:srgbClr val="FF0000"/>
                </a:solidFill>
                <a:latin typeface="Times New Roman" panose="02020603050405020304" pitchFamily="18" charset="0"/>
                <a:cs typeface="Times New Roman" panose="02020603050405020304" pitchFamily="18" charset="0"/>
              </a:rPr>
              <a:t>Dinh </a:t>
            </a:r>
            <a:r>
              <a:rPr lang="en-US" sz="3200" b="1" i="1" dirty="0" err="1">
                <a:solidFill>
                  <a:srgbClr val="FF0000"/>
                </a:solidFill>
                <a:latin typeface="Times New Roman" panose="02020603050405020304" pitchFamily="18" charset="0"/>
                <a:cs typeface="Times New Roman" panose="02020603050405020304" pitchFamily="18" charset="0"/>
              </a:rPr>
              <a:t>dưỡng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ảnh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hưởng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đến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sự</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sinh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trưởng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phát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triển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của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sinh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vật</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97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a:t>
            </a:fld>
            <a:endParaRPr lang="en-US"/>
          </a:p>
        </p:txBody>
      </p:sp>
      <p:sp>
        <p:nvSpPr>
          <p:cNvPr id="20"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17</a:t>
            </a:fld>
            <a:endParaRPr lang="en-US"/>
          </a:p>
        </p:txBody>
      </p:sp>
      <p:sp>
        <p:nvSpPr>
          <p:cNvPr id="21"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17</a:t>
            </a:fld>
            <a:endParaRPr lang="en-US"/>
          </a:p>
        </p:txBody>
      </p:sp>
      <p:sp>
        <p:nvSpPr>
          <p:cNvPr id="22"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23" name="Google Shape;74;p15"/>
          <p:cNvGrpSpPr/>
          <p:nvPr/>
        </p:nvGrpSpPr>
        <p:grpSpPr>
          <a:xfrm>
            <a:off x="3315730" y="302406"/>
            <a:ext cx="1046139" cy="520550"/>
            <a:chOff x="3112" y="1697"/>
            <a:chExt cx="1453" cy="723"/>
          </a:xfrm>
        </p:grpSpPr>
        <p:sp>
          <p:nvSpPr>
            <p:cNvPr id="24"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5"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26"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7"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8"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9"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30"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17</a:t>
            </a:fld>
            <a:endParaRPr lang="en-US"/>
          </a:p>
        </p:txBody>
      </p:sp>
      <p:pic>
        <p:nvPicPr>
          <p:cNvPr id="31"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32"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46" y="33523"/>
            <a:ext cx="2131858" cy="1554480"/>
          </a:xfrm>
          <a:prstGeom prst="rect">
            <a:avLst/>
          </a:prstGeom>
        </p:spPr>
      </p:pic>
      <p:sp>
        <p:nvSpPr>
          <p:cNvPr id="37" name="TextBox 36"/>
          <p:cNvSpPr txBox="1"/>
          <p:nvPr/>
        </p:nvSpPr>
        <p:spPr>
          <a:xfrm>
            <a:off x="2182484" y="682214"/>
            <a:ext cx="8880518" cy="1077218"/>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Lấy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dưỡng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ảnh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hưởng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trưởng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triển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a:t>
            </a:r>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6424" y="2127189"/>
            <a:ext cx="4894213" cy="4167248"/>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0742" y="2127189"/>
            <a:ext cx="4440682" cy="4220954"/>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6653" y="2027174"/>
            <a:ext cx="9898806" cy="4577405"/>
          </a:xfrm>
          <a:prstGeom prst="rect">
            <a:avLst/>
          </a:prstGeom>
        </p:spPr>
      </p:pic>
    </p:spTree>
    <p:extLst>
      <p:ext uri="{BB962C8B-B14F-4D97-AF65-F5344CB8AC3E}">
        <p14:creationId xmlns:p14="http://schemas.microsoft.com/office/powerpoint/2010/main" val="224650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p:tgtEl>
                                          <p:spTgt spid="28"/>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2" presetClass="entr" presetSubtype="8" fill="hold" nodeType="withEffect">
                                  <p:stCondLst>
                                    <p:cond delay="5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p:tgtEl>
                                          <p:spTgt spid="29"/>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p:tgtEl>
                                          <p:spTgt spid="31"/>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p:tgtEl>
                                          <p:spTgt spid="32"/>
                                        </p:tgtEl>
                                        <p:attrNameLst>
                                          <p:attrName>ppt_w</p:attrName>
                                        </p:attrNameLst>
                                      </p:cBhvr>
                                      <p:tavLst>
                                        <p:tav tm="0">
                                          <p:val>
                                            <p:strVal val="0"/>
                                          </p:val>
                                        </p:tav>
                                        <p:tav tm="100000">
                                          <p:val>
                                            <p:strVal val="#ppt_w"/>
                                          </p:val>
                                        </p:tav>
                                      </p:tavLst>
                                    </p:anim>
                                    <p:anim calcmode="lin" valueType="num">
                                      <p:cBhvr additive="base">
                                        <p:cTn id="31" dur="500"/>
                                        <p:tgtEl>
                                          <p:spTgt spid="32"/>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9EE4C94-B5EB-45DA-80B4-68AA48C3196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18</a:t>
            </a:fld>
            <a:endParaRPr lang="en-US"/>
          </a:p>
        </p:txBody>
      </p:sp>
      <p:sp>
        <p:nvSpPr>
          <p:cNvPr id="4" name="TextBox 3">
            <a:extLst>
              <a:ext uri="{FF2B5EF4-FFF2-40B4-BE49-F238E27FC236}">
                <a16:creationId xmlns:a16="http://schemas.microsoft.com/office/drawing/2014/main" xmlns="" id="{D5DA2DB6-39C2-5396-8453-5A167EDF83D3}"/>
              </a:ext>
            </a:extLst>
          </p:cNvPr>
          <p:cNvSpPr txBox="1"/>
          <p:nvPr/>
        </p:nvSpPr>
        <p:spPr>
          <a:xfrm>
            <a:off x="590465" y="3009452"/>
            <a:ext cx="11011067" cy="255454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Ví dụ để chỉ ra ảnh hưởng của chất dinh dưỡng đến sự sinh trưởng và phát triển của sinh vật: Gà Đông Tảo khi được chăm sóc tốt, đủ dinh dưỡng, không cần dùng thuốc tăng trọng, gà mái có thể nặng tới 5 – 6 kg trong thời gian khoảng 5 – 6 tháng, tuy nhiên, nếu chăm sóc không tốt, gà mái chỉ có thể đạt tối đa 3 kg/con.</a:t>
            </a:r>
          </a:p>
        </p:txBody>
      </p:sp>
      <p:sp>
        <p:nvSpPr>
          <p:cNvPr id="7" name="Rectangle 3">
            <a:extLst>
              <a:ext uri="{FF2B5EF4-FFF2-40B4-BE49-F238E27FC236}">
                <a16:creationId xmlns:a16="http://schemas.microsoft.com/office/drawing/2014/main" xmlns="" id="{137FF6B5-1AB3-48B9-A8D4-6E3DCDE4B68D}"/>
              </a:ext>
            </a:extLst>
          </p:cNvPr>
          <p:cNvSpPr>
            <a:spLocks noChangeArrowheads="1"/>
          </p:cNvSpPr>
          <p:nvPr/>
        </p:nvSpPr>
        <p:spPr bwMode="auto">
          <a:xfrm>
            <a:off x="590466" y="1241900"/>
            <a:ext cx="1101106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Hãy</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phân</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tích</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một</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ví</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dụ</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để</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chỉ</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ra</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ảnh</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hưởng</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chất</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dinh</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dưỡng</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đến</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sự</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sinh</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trưởng</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và</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phát</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triển</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sinh</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vật</a:t>
            </a:r>
            <a:r>
              <a:rPr lang="en-US" altLang="en-US" sz="3200" dirty="0">
                <a:solidFill>
                  <a:srgbClr val="FF0000"/>
                </a:solidFill>
                <a:latin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296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19</a:t>
            </a:fld>
            <a:endParaRPr lang="en-US"/>
          </a:p>
        </p:txBody>
      </p:sp>
      <p:grpSp>
        <p:nvGrpSpPr>
          <p:cNvPr id="3" name="Group 11"/>
          <p:cNvGrpSpPr/>
          <p:nvPr/>
        </p:nvGrpSpPr>
        <p:grpSpPr>
          <a:xfrm>
            <a:off x="-15766" y="15766"/>
            <a:ext cx="12192000" cy="6858000"/>
            <a:chOff x="-15766" y="15766"/>
            <a:chExt cx="12192000" cy="6858000"/>
          </a:xfrm>
        </p:grpSpPr>
        <p:pic>
          <p:nvPicPr>
            <p:cNvPr id="4" name="Google Shape;107;p17"/>
            <p:cNvPicPr preferRelativeResize="0"/>
            <p:nvPr/>
          </p:nvPicPr>
          <p:blipFill rotWithShape="1">
            <a:blip r:embed="rId3">
              <a:alphaModFix/>
            </a:blip>
            <a:srcRect/>
            <a:stretch/>
          </p:blipFill>
          <p:spPr>
            <a:xfrm rot="5400000">
              <a:off x="2651234" y="-2651234"/>
              <a:ext cx="6858000" cy="12192000"/>
            </a:xfrm>
            <a:prstGeom prst="rect">
              <a:avLst/>
            </a:prstGeom>
            <a:noFill/>
            <a:ln>
              <a:noFill/>
            </a:ln>
          </p:spPr>
        </p:pic>
        <p:sp>
          <p:nvSpPr>
            <p:cNvPr id="5" name="Rounded Rectangle 4"/>
            <p:cNvSpPr/>
            <p:nvPr/>
          </p:nvSpPr>
          <p:spPr>
            <a:xfrm>
              <a:off x="394138" y="472966"/>
              <a:ext cx="11366938" cy="6101255"/>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6" name="Slide Number Placeholder 1"/>
          <p:cNvSpPr txBox="1">
            <a:spLocks/>
          </p:cNvSpPr>
          <p:nvPr/>
        </p:nvSpPr>
        <p:spPr>
          <a:xfrm>
            <a:off x="10970500" y="2069269"/>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19</a:t>
            </a:fld>
            <a:endParaRPr lang="en-US"/>
          </a:p>
        </p:txBody>
      </p:sp>
      <p:pic>
        <p:nvPicPr>
          <p:cNvPr id="7" name="Google Shape;175;p20"/>
          <p:cNvPicPr preferRelativeResize="0"/>
          <p:nvPr/>
        </p:nvPicPr>
        <p:blipFill rotWithShape="1">
          <a:blip r:embed="rId4">
            <a:alphaModFix/>
          </a:blip>
          <a:srcRect/>
          <a:stretch/>
        </p:blipFill>
        <p:spPr>
          <a:xfrm>
            <a:off x="9681638" y="4525268"/>
            <a:ext cx="2346350" cy="1478833"/>
          </a:xfrm>
          <a:prstGeom prst="rect">
            <a:avLst/>
          </a:prstGeom>
          <a:noFill/>
          <a:ln>
            <a:noFill/>
          </a:ln>
        </p:spPr>
      </p:pic>
      <p:sp>
        <p:nvSpPr>
          <p:cNvPr id="8" name="Google Shape;192;p22"/>
          <p:cNvSpPr/>
          <p:nvPr/>
        </p:nvSpPr>
        <p:spPr>
          <a:xfrm rot="5400000">
            <a:off x="5549466" y="-3578783"/>
            <a:ext cx="1135120" cy="8292686"/>
          </a:xfrm>
          <a:prstGeom prst="round2SameRect">
            <a:avLst>
              <a:gd name="adj1" fmla="val 44276"/>
              <a:gd name="adj2" fmla="val 46030"/>
            </a:avLst>
          </a:prstGeom>
          <a:solidFill>
            <a:srgbClr val="D7F8E7"/>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9" name="Google Shape;194;p22"/>
          <p:cNvPicPr preferRelativeResize="0"/>
          <p:nvPr/>
        </p:nvPicPr>
        <p:blipFill rotWithShape="1">
          <a:blip r:embed="rId5">
            <a:alphaModFix/>
          </a:blip>
          <a:srcRect/>
          <a:stretch/>
        </p:blipFill>
        <p:spPr>
          <a:xfrm>
            <a:off x="213941" y="0"/>
            <a:ext cx="1551797" cy="1305550"/>
          </a:xfrm>
          <a:prstGeom prst="rect">
            <a:avLst/>
          </a:prstGeom>
          <a:noFill/>
          <a:ln>
            <a:noFill/>
          </a:ln>
        </p:spPr>
      </p:pic>
      <p:sp>
        <p:nvSpPr>
          <p:cNvPr id="10" name="TextBox 9"/>
          <p:cNvSpPr txBox="1"/>
          <p:nvPr/>
        </p:nvSpPr>
        <p:spPr>
          <a:xfrm>
            <a:off x="2175643" y="236481"/>
            <a:ext cx="7834632" cy="584775"/>
          </a:xfrm>
          <a:prstGeom prst="rect">
            <a:avLst/>
          </a:prstGeom>
          <a:noFill/>
        </p:spPr>
        <p:txBody>
          <a:bodyPr wrap="square" rtlCol="0">
            <a:spAutoFit/>
          </a:bodyPr>
          <a:lstStyle/>
          <a:p>
            <a:r>
              <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nhân</a:t>
            </a: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tố</a:t>
            </a: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ảnh</a:t>
            </a: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hưởng</a:t>
            </a: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đến</a:t>
            </a: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sinh</a:t>
            </a: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trưởng</a:t>
            </a:r>
            <a:endPar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1" name="Group 37"/>
          <p:cNvGrpSpPr>
            <a:grpSpLocks/>
          </p:cNvGrpSpPr>
          <p:nvPr/>
        </p:nvGrpSpPr>
        <p:grpSpPr bwMode="auto">
          <a:xfrm>
            <a:off x="3045314" y="1190284"/>
            <a:ext cx="3700463" cy="762000"/>
            <a:chOff x="3429" y="1008"/>
            <a:chExt cx="1707" cy="345"/>
          </a:xfrm>
        </p:grpSpPr>
        <p:sp>
          <p:nvSpPr>
            <p:cNvPr id="12" name="Text Box 14"/>
            <p:cNvSpPr txBox="1">
              <a:spLocks noChangeArrowheads="1"/>
            </p:cNvSpPr>
            <p:nvPr/>
          </p:nvSpPr>
          <p:spPr bwMode="auto">
            <a:xfrm>
              <a:off x="4320" y="1008"/>
              <a:ext cx="816" cy="207"/>
            </a:xfrm>
            <a:prstGeom prst="rect">
              <a:avLst/>
            </a:prstGeom>
            <a:gradFill rotWithShape="1">
              <a:gsLst>
                <a:gs pos="0">
                  <a:srgbClr val="CC9900">
                    <a:alpha val="83000"/>
                  </a:srgbClr>
                </a:gs>
                <a:gs pos="50000">
                  <a:srgbClr val="CC9900">
                    <a:gamma/>
                    <a:tint val="44314"/>
                    <a:invGamma/>
                  </a:srgbClr>
                </a:gs>
                <a:gs pos="100000">
                  <a:srgbClr val="CC9900">
                    <a:alpha val="83000"/>
                  </a:srgbClr>
                </a:gs>
              </a:gsLst>
              <a:lin ang="5400000" scaled="1"/>
            </a:gradFill>
            <a:ln>
              <a:noFill/>
            </a:ln>
            <a:effectLst/>
          </p:spPr>
          <p:txBody>
            <a:bodyPr>
              <a:spAutoFit/>
            </a:bodyPr>
            <a:lstStyle/>
            <a:p>
              <a:pPr algn="just" fontAlgn="auto">
                <a:spcBef>
                  <a:spcPct val="5000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Hoocmon</a:t>
              </a:r>
              <a:endParaRPr lang="en-US" sz="2400" b="1" dirty="0">
                <a:latin typeface="Times New Roman" pitchFamily="18" charset="0"/>
                <a:cs typeface="Times New Roman" pitchFamily="18" charset="0"/>
              </a:endParaRPr>
            </a:p>
          </p:txBody>
        </p:sp>
        <p:sp>
          <p:nvSpPr>
            <p:cNvPr id="13" name="Freeform 30"/>
            <p:cNvSpPr>
              <a:spLocks/>
            </p:cNvSpPr>
            <p:nvPr/>
          </p:nvSpPr>
          <p:spPr bwMode="auto">
            <a:xfrm>
              <a:off x="3429" y="1152"/>
              <a:ext cx="891" cy="201"/>
            </a:xfrm>
            <a:custGeom>
              <a:avLst/>
              <a:gdLst>
                <a:gd name="T0" fmla="*/ 0 w 891"/>
                <a:gd name="T1" fmla="*/ 201 h 201"/>
                <a:gd name="T2" fmla="*/ 891 w 891"/>
                <a:gd name="T3" fmla="*/ 0 h 201"/>
                <a:gd name="T4" fmla="*/ 0 60000 65536"/>
                <a:gd name="T5" fmla="*/ 0 60000 65536"/>
                <a:gd name="T6" fmla="*/ 0 w 891"/>
                <a:gd name="T7" fmla="*/ 0 h 201"/>
                <a:gd name="T8" fmla="*/ 891 w 891"/>
                <a:gd name="T9" fmla="*/ 201 h 201"/>
              </a:gdLst>
              <a:ahLst/>
              <a:cxnLst>
                <a:cxn ang="T4">
                  <a:pos x="T0" y="T1"/>
                </a:cxn>
                <a:cxn ang="T5">
                  <a:pos x="T2" y="T3"/>
                </a:cxn>
              </a:cxnLst>
              <a:rect l="T6" t="T7" r="T8" b="T9"/>
              <a:pathLst>
                <a:path w="891" h="201">
                  <a:moveTo>
                    <a:pt x="0" y="201"/>
                  </a:moveTo>
                  <a:lnTo>
                    <a:pt x="891" y="0"/>
                  </a:lnTo>
                </a:path>
              </a:pathLst>
            </a:custGeom>
            <a:noFill/>
            <a:ln w="76200">
              <a:solidFill>
                <a:srgbClr val="FF9900"/>
              </a:solidFill>
              <a:round/>
              <a:headEnd type="none" w="med" len="med"/>
              <a:tailEnd type="triangle" w="med" len="med"/>
            </a:ln>
          </p:spPr>
          <p:txBody>
            <a:bodyPr/>
            <a:lstStyle/>
            <a:p>
              <a:endParaRPr lang="en-US"/>
            </a:p>
          </p:txBody>
        </p:sp>
      </p:grpSp>
      <p:grpSp>
        <p:nvGrpSpPr>
          <p:cNvPr id="14" name="Group 38"/>
          <p:cNvGrpSpPr>
            <a:grpSpLocks/>
          </p:cNvGrpSpPr>
          <p:nvPr/>
        </p:nvGrpSpPr>
        <p:grpSpPr bwMode="auto">
          <a:xfrm>
            <a:off x="3059602" y="1990384"/>
            <a:ext cx="3686175" cy="666750"/>
            <a:chOff x="3438" y="1362"/>
            <a:chExt cx="1698" cy="410"/>
          </a:xfrm>
        </p:grpSpPr>
        <p:sp>
          <p:nvSpPr>
            <p:cNvPr id="15" name="Text Box 25"/>
            <p:cNvSpPr txBox="1">
              <a:spLocks noChangeArrowheads="1"/>
            </p:cNvSpPr>
            <p:nvPr/>
          </p:nvSpPr>
          <p:spPr bwMode="auto">
            <a:xfrm>
              <a:off x="4320" y="1488"/>
              <a:ext cx="816" cy="284"/>
            </a:xfrm>
            <a:prstGeom prst="rect">
              <a:avLst/>
            </a:prstGeom>
            <a:gradFill rotWithShape="1">
              <a:gsLst>
                <a:gs pos="0">
                  <a:srgbClr val="CC9900">
                    <a:alpha val="83000"/>
                  </a:srgbClr>
                </a:gs>
                <a:gs pos="50000">
                  <a:srgbClr val="CC9900">
                    <a:gamma/>
                    <a:tint val="25490"/>
                    <a:invGamma/>
                  </a:srgbClr>
                </a:gs>
                <a:gs pos="100000">
                  <a:srgbClr val="CC9900">
                    <a:alpha val="83000"/>
                  </a:srgbClr>
                </a:gs>
              </a:gsLst>
              <a:lin ang="5400000" scaled="1"/>
            </a:gradFill>
            <a:ln>
              <a:noFill/>
            </a:ln>
            <a:effectLst/>
          </p:spPr>
          <p:txBody>
            <a:bodyPr>
              <a:spAutoFit/>
            </a:bodyPr>
            <a:lstStyle/>
            <a:p>
              <a:pPr algn="ctr" fontAlgn="auto">
                <a:spcBef>
                  <a:spcPct val="50000"/>
                </a:spcBef>
                <a:spcAft>
                  <a:spcPts val="0"/>
                </a:spcAft>
                <a:defRPr/>
              </a:pPr>
              <a:r>
                <a:rPr lang="en-US" sz="2400" b="1" dirty="0">
                  <a:latin typeface="Times New Roman" pitchFamily="18" charset="0"/>
                  <a:cs typeface="Times New Roman" pitchFamily="18" charset="0"/>
                </a:rPr>
                <a:t> Di </a:t>
              </a:r>
              <a:r>
                <a:rPr lang="en-US" sz="2400" b="1" dirty="0" err="1">
                  <a:latin typeface="Times New Roman" pitchFamily="18" charset="0"/>
                  <a:cs typeface="Times New Roman" pitchFamily="18" charset="0"/>
                </a:rPr>
                <a:t>truyền</a:t>
              </a:r>
              <a:endParaRPr lang="en-US" sz="2400" b="1" dirty="0">
                <a:latin typeface="Times New Roman" pitchFamily="18" charset="0"/>
                <a:cs typeface="Times New Roman" pitchFamily="18" charset="0"/>
              </a:endParaRPr>
            </a:p>
          </p:txBody>
        </p:sp>
        <p:sp>
          <p:nvSpPr>
            <p:cNvPr id="16" name="Freeform 31"/>
            <p:cNvSpPr>
              <a:spLocks/>
            </p:cNvSpPr>
            <p:nvPr/>
          </p:nvSpPr>
          <p:spPr bwMode="auto">
            <a:xfrm>
              <a:off x="3438" y="1362"/>
              <a:ext cx="882" cy="222"/>
            </a:xfrm>
            <a:custGeom>
              <a:avLst/>
              <a:gdLst>
                <a:gd name="T0" fmla="*/ 0 w 882"/>
                <a:gd name="T1" fmla="*/ 0 h 222"/>
                <a:gd name="T2" fmla="*/ 882 w 882"/>
                <a:gd name="T3" fmla="*/ 222 h 222"/>
                <a:gd name="T4" fmla="*/ 0 60000 65536"/>
                <a:gd name="T5" fmla="*/ 0 60000 65536"/>
                <a:gd name="T6" fmla="*/ 0 w 882"/>
                <a:gd name="T7" fmla="*/ 0 h 222"/>
                <a:gd name="T8" fmla="*/ 882 w 882"/>
                <a:gd name="T9" fmla="*/ 222 h 222"/>
              </a:gdLst>
              <a:ahLst/>
              <a:cxnLst>
                <a:cxn ang="T4">
                  <a:pos x="T0" y="T1"/>
                </a:cxn>
                <a:cxn ang="T5">
                  <a:pos x="T2" y="T3"/>
                </a:cxn>
              </a:cxnLst>
              <a:rect l="T6" t="T7" r="T8" b="T9"/>
              <a:pathLst>
                <a:path w="882" h="222">
                  <a:moveTo>
                    <a:pt x="0" y="0"/>
                  </a:moveTo>
                  <a:lnTo>
                    <a:pt x="882" y="222"/>
                  </a:lnTo>
                </a:path>
              </a:pathLst>
            </a:custGeom>
            <a:noFill/>
            <a:ln w="76200">
              <a:solidFill>
                <a:srgbClr val="FF9900"/>
              </a:solidFill>
              <a:round/>
              <a:headEnd type="none" w="med" len="med"/>
              <a:tailEnd type="triangle" w="med" len="med"/>
            </a:ln>
          </p:spPr>
          <p:txBody>
            <a:bodyPr/>
            <a:lstStyle/>
            <a:p>
              <a:endParaRPr lang="en-US"/>
            </a:p>
          </p:txBody>
        </p:sp>
      </p:grpSp>
      <p:grpSp>
        <p:nvGrpSpPr>
          <p:cNvPr id="17" name="Group 39"/>
          <p:cNvGrpSpPr>
            <a:grpSpLocks/>
          </p:cNvGrpSpPr>
          <p:nvPr/>
        </p:nvGrpSpPr>
        <p:grpSpPr bwMode="auto">
          <a:xfrm>
            <a:off x="3087352" y="3150976"/>
            <a:ext cx="3622675" cy="1267276"/>
            <a:chOff x="3552" y="2550"/>
            <a:chExt cx="1630" cy="762"/>
          </a:xfrm>
        </p:grpSpPr>
        <p:sp>
          <p:nvSpPr>
            <p:cNvPr id="18" name="Text Box 26"/>
            <p:cNvSpPr txBox="1">
              <a:spLocks noChangeArrowheads="1"/>
            </p:cNvSpPr>
            <p:nvPr/>
          </p:nvSpPr>
          <p:spPr bwMode="auto">
            <a:xfrm>
              <a:off x="4366" y="2550"/>
              <a:ext cx="816" cy="275"/>
            </a:xfrm>
            <a:prstGeom prst="rect">
              <a:avLst/>
            </a:prstGeom>
            <a:gradFill rotWithShape="1">
              <a:gsLst>
                <a:gs pos="0">
                  <a:srgbClr val="CC9900">
                    <a:alpha val="83000"/>
                  </a:srgbClr>
                </a:gs>
                <a:gs pos="50000">
                  <a:srgbClr val="CC9900">
                    <a:gamma/>
                    <a:tint val="28627"/>
                    <a:invGamma/>
                  </a:srgbClr>
                </a:gs>
                <a:gs pos="100000">
                  <a:srgbClr val="CC9900">
                    <a:alpha val="83000"/>
                  </a:srgbClr>
                </a:gs>
              </a:gsLst>
              <a:lin ang="5400000" scaled="1"/>
            </a:gradFill>
            <a:ln>
              <a:noFill/>
            </a:ln>
            <a:effectLst/>
          </p:spPr>
          <p:txBody>
            <a:bodyPr>
              <a:spAutoFit/>
            </a:bodyPr>
            <a:lstStyle/>
            <a:p>
              <a:pPr algn="just" fontAlgn="auto">
                <a:spcBef>
                  <a:spcPct val="5000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endParaRPr lang="en-US" sz="2400" b="1" dirty="0">
                <a:latin typeface="Times New Roman" pitchFamily="18" charset="0"/>
                <a:cs typeface="Times New Roman" pitchFamily="18" charset="0"/>
              </a:endParaRPr>
            </a:p>
          </p:txBody>
        </p:sp>
        <p:sp>
          <p:nvSpPr>
            <p:cNvPr id="19" name="Line 32"/>
            <p:cNvSpPr>
              <a:spLocks noChangeShapeType="1"/>
            </p:cNvSpPr>
            <p:nvPr/>
          </p:nvSpPr>
          <p:spPr bwMode="auto">
            <a:xfrm flipV="1">
              <a:off x="3552" y="2684"/>
              <a:ext cx="824" cy="628"/>
            </a:xfrm>
            <a:prstGeom prst="line">
              <a:avLst/>
            </a:prstGeom>
            <a:noFill/>
            <a:ln w="76200">
              <a:solidFill>
                <a:srgbClr val="FF9900"/>
              </a:solidFill>
              <a:round/>
              <a:headEnd/>
              <a:tailEnd type="triangle" w="med" len="med"/>
            </a:ln>
          </p:spPr>
          <p:txBody>
            <a:bodyPr/>
            <a:lstStyle/>
            <a:p>
              <a:endParaRPr lang="en-US"/>
            </a:p>
          </p:txBody>
        </p:sp>
      </p:grpSp>
      <p:grpSp>
        <p:nvGrpSpPr>
          <p:cNvPr id="20" name="Group 40"/>
          <p:cNvGrpSpPr>
            <a:grpSpLocks/>
          </p:cNvGrpSpPr>
          <p:nvPr/>
        </p:nvGrpSpPr>
        <p:grpSpPr bwMode="auto">
          <a:xfrm>
            <a:off x="3059325" y="3909070"/>
            <a:ext cx="3562316" cy="500063"/>
            <a:chOff x="3516" y="2858"/>
            <a:chExt cx="1645" cy="315"/>
          </a:xfrm>
        </p:grpSpPr>
        <p:sp>
          <p:nvSpPr>
            <p:cNvPr id="21" name="Text Box 27"/>
            <p:cNvSpPr txBox="1">
              <a:spLocks noChangeArrowheads="1"/>
            </p:cNvSpPr>
            <p:nvPr/>
          </p:nvSpPr>
          <p:spPr bwMode="auto">
            <a:xfrm>
              <a:off x="4345" y="2858"/>
              <a:ext cx="816" cy="288"/>
            </a:xfrm>
            <a:prstGeom prst="rect">
              <a:avLst/>
            </a:prstGeom>
            <a:gradFill rotWithShape="1">
              <a:gsLst>
                <a:gs pos="0">
                  <a:srgbClr val="CC9900">
                    <a:alpha val="83000"/>
                  </a:srgbClr>
                </a:gs>
                <a:gs pos="50000">
                  <a:srgbClr val="CC9900">
                    <a:gamma/>
                    <a:tint val="31765"/>
                    <a:invGamma/>
                  </a:srgbClr>
                </a:gs>
                <a:gs pos="100000">
                  <a:srgbClr val="CC9900">
                    <a:alpha val="83000"/>
                  </a:srgbClr>
                </a:gs>
              </a:gsLst>
              <a:lin ang="5400000" scaled="1"/>
            </a:gradFill>
            <a:ln>
              <a:noFill/>
            </a:ln>
            <a:effectLst/>
          </p:spPr>
          <p:txBody>
            <a:bodyPr>
              <a:spAutoFit/>
            </a:bodyPr>
            <a:lstStyle/>
            <a:p>
              <a:pPr algn="ctr" fontAlgn="auto">
                <a:spcBef>
                  <a:spcPct val="5000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endParaRPr lang="en-US" sz="2400" b="1" dirty="0">
                <a:latin typeface="Times New Roman" pitchFamily="18" charset="0"/>
                <a:cs typeface="Times New Roman" pitchFamily="18" charset="0"/>
              </a:endParaRPr>
            </a:p>
          </p:txBody>
        </p:sp>
        <p:sp>
          <p:nvSpPr>
            <p:cNvPr id="22" name="Line 33"/>
            <p:cNvSpPr>
              <a:spLocks noChangeShapeType="1"/>
            </p:cNvSpPr>
            <p:nvPr/>
          </p:nvSpPr>
          <p:spPr bwMode="auto">
            <a:xfrm flipV="1">
              <a:off x="3516" y="2988"/>
              <a:ext cx="852" cy="185"/>
            </a:xfrm>
            <a:prstGeom prst="line">
              <a:avLst/>
            </a:prstGeom>
            <a:noFill/>
            <a:ln w="76200">
              <a:solidFill>
                <a:srgbClr val="FF9900"/>
              </a:solidFill>
              <a:round/>
              <a:headEnd/>
              <a:tailEnd type="triangle" w="med" len="med"/>
            </a:ln>
          </p:spPr>
          <p:txBody>
            <a:bodyPr/>
            <a:lstStyle/>
            <a:p>
              <a:endParaRPr lang="en-US"/>
            </a:p>
          </p:txBody>
        </p:sp>
      </p:grpSp>
      <p:grpSp>
        <p:nvGrpSpPr>
          <p:cNvPr id="23" name="Group 41"/>
          <p:cNvGrpSpPr>
            <a:grpSpLocks/>
          </p:cNvGrpSpPr>
          <p:nvPr/>
        </p:nvGrpSpPr>
        <p:grpSpPr bwMode="auto">
          <a:xfrm>
            <a:off x="3074815" y="4377377"/>
            <a:ext cx="3577901" cy="730250"/>
            <a:chOff x="3523" y="3153"/>
            <a:chExt cx="1661" cy="460"/>
          </a:xfrm>
        </p:grpSpPr>
        <p:sp>
          <p:nvSpPr>
            <p:cNvPr id="24" name="Text Box 28"/>
            <p:cNvSpPr txBox="1">
              <a:spLocks noChangeArrowheads="1"/>
            </p:cNvSpPr>
            <p:nvPr/>
          </p:nvSpPr>
          <p:spPr bwMode="auto">
            <a:xfrm>
              <a:off x="4368" y="3325"/>
              <a:ext cx="816" cy="288"/>
            </a:xfrm>
            <a:prstGeom prst="rect">
              <a:avLst/>
            </a:prstGeom>
            <a:gradFill rotWithShape="1">
              <a:gsLst>
                <a:gs pos="0">
                  <a:srgbClr val="CC9900">
                    <a:alpha val="83000"/>
                  </a:srgbClr>
                </a:gs>
                <a:gs pos="50000">
                  <a:srgbClr val="CC9900">
                    <a:gamma/>
                    <a:tint val="38039"/>
                    <a:invGamma/>
                  </a:srgbClr>
                </a:gs>
                <a:gs pos="100000">
                  <a:srgbClr val="CC9900">
                    <a:alpha val="83000"/>
                  </a:srgbClr>
                </a:gs>
              </a:gsLst>
              <a:lin ang="5400000" scaled="1"/>
            </a:gradFill>
            <a:ln>
              <a:noFill/>
            </a:ln>
            <a:effectLst/>
          </p:spPr>
          <p:txBody>
            <a:bodyPr>
              <a:spAutoFit/>
            </a:bodyPr>
            <a:lstStyle/>
            <a:p>
              <a:pPr algn="just" fontAlgn="auto">
                <a:spcBef>
                  <a:spcPct val="50000"/>
                </a:spcBef>
                <a:spcAft>
                  <a:spcPts val="0"/>
                </a:spcAft>
                <a:defRPr/>
              </a:pPr>
              <a:r>
                <a:rPr lang="en-US" sz="2400" b="1" dirty="0">
                  <a:latin typeface="+mn-lt"/>
                  <a:cs typeface="+mn-cs"/>
                </a:rPr>
                <a:t>  </a:t>
              </a:r>
              <a:r>
                <a:rPr lang="en-US" sz="2400" b="1" dirty="0" err="1">
                  <a:latin typeface="Times New Roman" pitchFamily="18" charset="0"/>
                  <a:cs typeface="Times New Roman" pitchFamily="18" charset="0"/>
                </a:rPr>
                <a:t>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endParaRPr lang="en-US" sz="2400" b="1" dirty="0">
                <a:latin typeface="Times New Roman" pitchFamily="18" charset="0"/>
                <a:cs typeface="Times New Roman" pitchFamily="18" charset="0"/>
              </a:endParaRPr>
            </a:p>
          </p:txBody>
        </p:sp>
        <p:sp>
          <p:nvSpPr>
            <p:cNvPr id="25" name="Line 34"/>
            <p:cNvSpPr>
              <a:spLocks noChangeShapeType="1"/>
            </p:cNvSpPr>
            <p:nvPr/>
          </p:nvSpPr>
          <p:spPr bwMode="auto">
            <a:xfrm>
              <a:off x="3523" y="3153"/>
              <a:ext cx="864" cy="288"/>
            </a:xfrm>
            <a:prstGeom prst="line">
              <a:avLst/>
            </a:prstGeom>
            <a:noFill/>
            <a:ln w="76200">
              <a:solidFill>
                <a:srgbClr val="FF9900"/>
              </a:solidFill>
              <a:round/>
              <a:headEnd/>
              <a:tailEnd type="triangle" w="med" len="med"/>
            </a:ln>
          </p:spPr>
          <p:txBody>
            <a:bodyPr/>
            <a:lstStyle/>
            <a:p>
              <a:endParaRPr lang="en-US"/>
            </a:p>
          </p:txBody>
        </p:sp>
      </p:grpSp>
      <p:grpSp>
        <p:nvGrpSpPr>
          <p:cNvPr id="26" name="Group 42"/>
          <p:cNvGrpSpPr>
            <a:grpSpLocks/>
          </p:cNvGrpSpPr>
          <p:nvPr/>
        </p:nvGrpSpPr>
        <p:grpSpPr bwMode="auto">
          <a:xfrm>
            <a:off x="3071592" y="4431409"/>
            <a:ext cx="3595133" cy="1498447"/>
            <a:chOff x="3552" y="3312"/>
            <a:chExt cx="1669" cy="871"/>
          </a:xfrm>
        </p:grpSpPr>
        <p:sp>
          <p:nvSpPr>
            <p:cNvPr id="27" name="Text Box 29"/>
            <p:cNvSpPr txBox="1">
              <a:spLocks noChangeArrowheads="1"/>
            </p:cNvSpPr>
            <p:nvPr/>
          </p:nvSpPr>
          <p:spPr bwMode="auto">
            <a:xfrm>
              <a:off x="4405" y="3917"/>
              <a:ext cx="816" cy="266"/>
            </a:xfrm>
            <a:prstGeom prst="rect">
              <a:avLst/>
            </a:prstGeom>
            <a:gradFill rotWithShape="1">
              <a:gsLst>
                <a:gs pos="0">
                  <a:srgbClr val="CC9900">
                    <a:alpha val="83000"/>
                  </a:srgbClr>
                </a:gs>
                <a:gs pos="50000">
                  <a:srgbClr val="CC9900">
                    <a:gamma/>
                    <a:tint val="38039"/>
                    <a:invGamma/>
                  </a:srgbClr>
                </a:gs>
                <a:gs pos="100000">
                  <a:srgbClr val="CC9900">
                    <a:alpha val="83000"/>
                  </a:srgbClr>
                </a:gs>
              </a:gsLst>
              <a:lin ang="5400000" scaled="1"/>
            </a:gradFill>
            <a:ln>
              <a:noFill/>
            </a:ln>
            <a:effectLst/>
          </p:spPr>
          <p:txBody>
            <a:bodyPr>
              <a:spAutoFit/>
            </a:bodyPr>
            <a:lstStyle/>
            <a:p>
              <a:pPr algn="ctr" fontAlgn="auto">
                <a:spcBef>
                  <a:spcPct val="50000"/>
                </a:spcBef>
                <a:spcAft>
                  <a:spcPts val="0"/>
                </a:spcAft>
                <a:defRPr/>
              </a:pP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bón</a:t>
              </a:r>
              <a:endParaRPr lang="en-US" sz="2400" b="1" dirty="0">
                <a:latin typeface="Times New Roman" pitchFamily="18" charset="0"/>
                <a:cs typeface="Times New Roman" pitchFamily="18" charset="0"/>
              </a:endParaRPr>
            </a:p>
          </p:txBody>
        </p:sp>
        <p:sp>
          <p:nvSpPr>
            <p:cNvPr id="28" name="Line 35"/>
            <p:cNvSpPr>
              <a:spLocks noChangeShapeType="1"/>
            </p:cNvSpPr>
            <p:nvPr/>
          </p:nvSpPr>
          <p:spPr bwMode="auto">
            <a:xfrm>
              <a:off x="3552" y="3312"/>
              <a:ext cx="864" cy="720"/>
            </a:xfrm>
            <a:prstGeom prst="line">
              <a:avLst/>
            </a:prstGeom>
            <a:noFill/>
            <a:ln w="76200">
              <a:solidFill>
                <a:srgbClr val="FF9900"/>
              </a:solidFill>
              <a:round/>
              <a:headEnd/>
              <a:tailEnd type="triangle" w="med" len="med"/>
            </a:ln>
          </p:spPr>
          <p:txBody>
            <a:bodyPr/>
            <a:lstStyle/>
            <a:p>
              <a:endParaRPr lang="en-US"/>
            </a:p>
          </p:txBody>
        </p:sp>
      </p:grpSp>
      <p:sp>
        <p:nvSpPr>
          <p:cNvPr id="29" name="Google Shape;1011;p31"/>
          <p:cNvSpPr/>
          <p:nvPr/>
        </p:nvSpPr>
        <p:spPr>
          <a:xfrm>
            <a:off x="880968" y="1436532"/>
            <a:ext cx="2178214" cy="1091821"/>
          </a:xfrm>
          <a:prstGeom prst="roundRect">
            <a:avLst>
              <a:gd name="adj" fmla="val 50000"/>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dirty="0">
                <a:solidFill>
                  <a:prstClr val="white"/>
                </a:solidFill>
                <a:cs typeface="+mn-ea"/>
                <a:sym typeface="+mn-lt"/>
              </a:rPr>
              <a:t> </a:t>
            </a:r>
            <a:endParaRPr dirty="0">
              <a:solidFill>
                <a:prstClr val="white"/>
              </a:solidFill>
              <a:cs typeface="+mn-ea"/>
              <a:sym typeface="+mn-lt"/>
            </a:endParaRPr>
          </a:p>
        </p:txBody>
      </p:sp>
      <p:sp>
        <p:nvSpPr>
          <p:cNvPr id="30" name="TextBox 29"/>
          <p:cNvSpPr txBox="1"/>
          <p:nvPr/>
        </p:nvSpPr>
        <p:spPr>
          <a:xfrm>
            <a:off x="994384" y="1539592"/>
            <a:ext cx="1992573" cy="954107"/>
          </a:xfrm>
          <a:prstGeom prst="rect">
            <a:avLst/>
          </a:prstGeom>
          <a:noFill/>
        </p:spPr>
        <p:txBody>
          <a:bodyPr wrap="square" rtlCol="0">
            <a:spAutoFit/>
          </a:bodyPr>
          <a:lstStyle/>
          <a:p>
            <a:pPr algn="ctr"/>
            <a:r>
              <a:rPr lang="en-US" sz="2800" dirty="0" err="1">
                <a:ln>
                  <a:solidFill>
                    <a:srgbClr val="00B050"/>
                  </a:solidFill>
                </a:ln>
                <a:solidFill>
                  <a:srgbClr val="00B050"/>
                </a:solidFill>
                <a:latin typeface="Times New Roman" pitchFamily="18" charset="0"/>
                <a:cs typeface="Times New Roman" pitchFamily="18" charset="0"/>
              </a:rPr>
              <a:t>Nhân</a:t>
            </a:r>
            <a:r>
              <a:rPr lang="en-US" sz="2800" dirty="0">
                <a:ln>
                  <a:solidFill>
                    <a:srgbClr val="00B050"/>
                  </a:solidFill>
                </a:ln>
                <a:solidFill>
                  <a:srgbClr val="00B050"/>
                </a:solidFill>
                <a:latin typeface="Times New Roman" pitchFamily="18" charset="0"/>
                <a:cs typeface="Times New Roman" pitchFamily="18" charset="0"/>
              </a:rPr>
              <a:t> </a:t>
            </a:r>
            <a:r>
              <a:rPr lang="en-US" sz="2800" dirty="0" err="1">
                <a:ln>
                  <a:solidFill>
                    <a:srgbClr val="00B050"/>
                  </a:solidFill>
                </a:ln>
                <a:solidFill>
                  <a:srgbClr val="00B050"/>
                </a:solidFill>
                <a:latin typeface="Times New Roman" pitchFamily="18" charset="0"/>
                <a:cs typeface="Times New Roman" pitchFamily="18" charset="0"/>
              </a:rPr>
              <a:t>tố</a:t>
            </a:r>
            <a:r>
              <a:rPr lang="en-US" sz="2800" dirty="0">
                <a:ln>
                  <a:solidFill>
                    <a:srgbClr val="00B050"/>
                  </a:solidFill>
                </a:ln>
                <a:solidFill>
                  <a:srgbClr val="00B050"/>
                </a:solidFill>
                <a:latin typeface="Times New Roman" pitchFamily="18" charset="0"/>
                <a:cs typeface="Times New Roman" pitchFamily="18" charset="0"/>
              </a:rPr>
              <a:t> </a:t>
            </a:r>
            <a:r>
              <a:rPr lang="en-US" sz="2800" dirty="0" err="1">
                <a:ln>
                  <a:solidFill>
                    <a:srgbClr val="00B050"/>
                  </a:solidFill>
                </a:ln>
                <a:solidFill>
                  <a:srgbClr val="00B050"/>
                </a:solidFill>
                <a:latin typeface="Times New Roman" pitchFamily="18" charset="0"/>
                <a:cs typeface="Times New Roman" pitchFamily="18" charset="0"/>
              </a:rPr>
              <a:t>bên</a:t>
            </a:r>
            <a:r>
              <a:rPr lang="en-US" sz="2800" dirty="0">
                <a:ln>
                  <a:solidFill>
                    <a:srgbClr val="00B050"/>
                  </a:solidFill>
                </a:ln>
                <a:solidFill>
                  <a:srgbClr val="00B050"/>
                </a:solidFill>
                <a:latin typeface="Times New Roman" pitchFamily="18" charset="0"/>
                <a:cs typeface="Times New Roman" pitchFamily="18" charset="0"/>
              </a:rPr>
              <a:t> </a:t>
            </a:r>
            <a:r>
              <a:rPr lang="en-US" sz="2800" dirty="0" err="1">
                <a:ln>
                  <a:solidFill>
                    <a:srgbClr val="00B050"/>
                  </a:solidFill>
                </a:ln>
                <a:solidFill>
                  <a:srgbClr val="00B050"/>
                </a:solidFill>
                <a:latin typeface="Times New Roman" pitchFamily="18" charset="0"/>
                <a:cs typeface="Times New Roman" pitchFamily="18" charset="0"/>
              </a:rPr>
              <a:t>trong</a:t>
            </a:r>
            <a:endParaRPr lang="en-US" sz="2800" dirty="0">
              <a:ln>
                <a:solidFill>
                  <a:srgbClr val="00B050"/>
                </a:solidFill>
              </a:ln>
              <a:solidFill>
                <a:srgbClr val="00B050"/>
              </a:solidFill>
              <a:latin typeface="Times New Roman" pitchFamily="18" charset="0"/>
              <a:cs typeface="Times New Roman" pitchFamily="18" charset="0"/>
            </a:endParaRPr>
          </a:p>
        </p:txBody>
      </p:sp>
      <p:sp>
        <p:nvSpPr>
          <p:cNvPr id="31" name="Google Shape;1011;p31"/>
          <p:cNvSpPr/>
          <p:nvPr/>
        </p:nvSpPr>
        <p:spPr>
          <a:xfrm>
            <a:off x="923009" y="3717285"/>
            <a:ext cx="2178214" cy="1091821"/>
          </a:xfrm>
          <a:prstGeom prst="roundRect">
            <a:avLst>
              <a:gd name="adj" fmla="val 50000"/>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dirty="0">
                <a:ln>
                  <a:solidFill>
                    <a:schemeClr val="accent6"/>
                  </a:solidFill>
                </a:ln>
                <a:solidFill>
                  <a:schemeClr val="accent6"/>
                </a:solidFill>
                <a:cs typeface="+mn-ea"/>
                <a:sym typeface="+mn-lt"/>
              </a:rPr>
              <a:t> </a:t>
            </a:r>
            <a:endParaRPr dirty="0">
              <a:ln>
                <a:solidFill>
                  <a:schemeClr val="accent6"/>
                </a:solidFill>
              </a:ln>
              <a:solidFill>
                <a:schemeClr val="accent6"/>
              </a:solidFill>
              <a:cs typeface="+mn-ea"/>
              <a:sym typeface="+mn-lt"/>
            </a:endParaRPr>
          </a:p>
        </p:txBody>
      </p:sp>
      <p:sp>
        <p:nvSpPr>
          <p:cNvPr id="32" name="TextBox 31"/>
          <p:cNvSpPr txBox="1"/>
          <p:nvPr/>
        </p:nvSpPr>
        <p:spPr>
          <a:xfrm>
            <a:off x="1036425" y="3820345"/>
            <a:ext cx="1992573" cy="954107"/>
          </a:xfrm>
          <a:prstGeom prst="rect">
            <a:avLst/>
          </a:prstGeom>
          <a:noFill/>
        </p:spPr>
        <p:txBody>
          <a:bodyPr wrap="square" rtlCol="0">
            <a:spAutoFit/>
          </a:bodyPr>
          <a:lstStyle/>
          <a:p>
            <a:pPr algn="ctr"/>
            <a:r>
              <a:rPr lang="en-US" sz="2800" dirty="0" err="1">
                <a:ln>
                  <a:solidFill>
                    <a:srgbClr val="00B050"/>
                  </a:solidFill>
                </a:ln>
                <a:solidFill>
                  <a:srgbClr val="00B0F0"/>
                </a:solidFill>
                <a:latin typeface="Times New Roman" pitchFamily="18" charset="0"/>
                <a:cs typeface="Times New Roman" pitchFamily="18" charset="0"/>
              </a:rPr>
              <a:t>Nhân</a:t>
            </a:r>
            <a:r>
              <a:rPr lang="en-US" sz="2800" dirty="0">
                <a:ln>
                  <a:solidFill>
                    <a:srgbClr val="00B050"/>
                  </a:solidFill>
                </a:ln>
                <a:solidFill>
                  <a:srgbClr val="00B0F0"/>
                </a:solidFill>
                <a:latin typeface="Times New Roman" pitchFamily="18" charset="0"/>
                <a:cs typeface="Times New Roman" pitchFamily="18" charset="0"/>
              </a:rPr>
              <a:t> </a:t>
            </a:r>
            <a:r>
              <a:rPr lang="en-US" sz="2800" dirty="0" err="1">
                <a:ln>
                  <a:solidFill>
                    <a:srgbClr val="00B050"/>
                  </a:solidFill>
                </a:ln>
                <a:solidFill>
                  <a:srgbClr val="00B0F0"/>
                </a:solidFill>
                <a:latin typeface="Times New Roman" pitchFamily="18" charset="0"/>
                <a:cs typeface="Times New Roman" pitchFamily="18" charset="0"/>
              </a:rPr>
              <a:t>tố</a:t>
            </a:r>
            <a:r>
              <a:rPr lang="en-US" sz="2800" dirty="0">
                <a:ln>
                  <a:solidFill>
                    <a:srgbClr val="00B050"/>
                  </a:solidFill>
                </a:ln>
                <a:solidFill>
                  <a:srgbClr val="00B0F0"/>
                </a:solidFill>
                <a:latin typeface="Times New Roman" pitchFamily="18" charset="0"/>
                <a:cs typeface="Times New Roman" pitchFamily="18" charset="0"/>
              </a:rPr>
              <a:t> </a:t>
            </a:r>
            <a:r>
              <a:rPr lang="en-US" sz="2800" dirty="0" err="1">
                <a:ln>
                  <a:solidFill>
                    <a:srgbClr val="00B050"/>
                  </a:solidFill>
                </a:ln>
                <a:solidFill>
                  <a:srgbClr val="00B0F0"/>
                </a:solidFill>
                <a:latin typeface="Times New Roman" pitchFamily="18" charset="0"/>
                <a:cs typeface="Times New Roman" pitchFamily="18" charset="0"/>
              </a:rPr>
              <a:t>bên</a:t>
            </a:r>
            <a:r>
              <a:rPr lang="en-US" sz="2800" dirty="0">
                <a:ln>
                  <a:solidFill>
                    <a:srgbClr val="00B050"/>
                  </a:solidFill>
                </a:ln>
                <a:solidFill>
                  <a:srgbClr val="00B0F0"/>
                </a:solidFill>
                <a:latin typeface="Times New Roman" pitchFamily="18" charset="0"/>
                <a:cs typeface="Times New Roman" pitchFamily="18" charset="0"/>
              </a:rPr>
              <a:t> </a:t>
            </a:r>
            <a:r>
              <a:rPr lang="en-US" sz="2800" dirty="0" err="1">
                <a:ln>
                  <a:solidFill>
                    <a:srgbClr val="00B050"/>
                  </a:solidFill>
                </a:ln>
                <a:solidFill>
                  <a:srgbClr val="00B0F0"/>
                </a:solidFill>
                <a:latin typeface="Times New Roman" pitchFamily="18" charset="0"/>
                <a:cs typeface="Times New Roman" pitchFamily="18" charset="0"/>
              </a:rPr>
              <a:t>trong</a:t>
            </a:r>
            <a:endParaRPr lang="en-US" sz="2800" dirty="0">
              <a:ln>
                <a:solidFill>
                  <a:srgbClr val="00B050"/>
                </a:solidFill>
              </a:ln>
              <a:solidFill>
                <a:srgbClr val="00B0F0"/>
              </a:solidFill>
              <a:latin typeface="Times New Roman" pitchFamily="18" charset="0"/>
              <a:cs typeface="Times New Roman" pitchFamily="18" charset="0"/>
            </a:endParaRPr>
          </a:p>
        </p:txBody>
      </p:sp>
      <p:pic>
        <p:nvPicPr>
          <p:cNvPr id="33" name="Picture 7" descr="Hinh 10"/>
          <p:cNvPicPr>
            <a:picLocks noChangeAspect="1" noChangeArrowheads="1"/>
          </p:cNvPicPr>
          <p:nvPr/>
        </p:nvPicPr>
        <p:blipFill>
          <a:blip r:embed="rId6">
            <a:lum bright="-18000" contrast="24000"/>
          </a:blip>
          <a:srcRect l="4445" t="2426" r="2223" b="557"/>
          <a:stretch>
            <a:fillRect/>
          </a:stretch>
        </p:blipFill>
        <p:spPr bwMode="auto">
          <a:xfrm>
            <a:off x="7630511" y="1145628"/>
            <a:ext cx="3279227" cy="4046706"/>
          </a:xfrm>
          <a:prstGeom prst="rect">
            <a:avLst/>
          </a:prstGeom>
          <a:noFill/>
          <a:ln w="9525">
            <a:noFill/>
            <a:miter lim="800000"/>
            <a:headEnd/>
            <a:tailEnd/>
          </a:ln>
        </p:spPr>
      </p:pic>
      <p:pic>
        <p:nvPicPr>
          <p:cNvPr id="34" name="Picture 7" descr="hướng sáng"/>
          <p:cNvPicPr>
            <a:picLocks noChangeAspect="1" noChangeArrowheads="1"/>
          </p:cNvPicPr>
          <p:nvPr/>
        </p:nvPicPr>
        <p:blipFill>
          <a:blip r:embed="rId7"/>
          <a:srcRect/>
          <a:stretch>
            <a:fillRect/>
          </a:stretch>
        </p:blipFill>
        <p:spPr bwMode="auto">
          <a:xfrm>
            <a:off x="7267903" y="1432034"/>
            <a:ext cx="3767959" cy="3471041"/>
          </a:xfrm>
          <a:prstGeom prst="rect">
            <a:avLst/>
          </a:prstGeom>
          <a:noFill/>
          <a:ln w="9525">
            <a:noFill/>
            <a:miter lim="800000"/>
            <a:headEnd/>
            <a:tailEnd/>
          </a:ln>
        </p:spPr>
      </p:pic>
      <p:pic>
        <p:nvPicPr>
          <p:cNvPr id="35" name="Picture 8" descr="s1_2005"/>
          <p:cNvPicPr>
            <a:picLocks noChangeAspect="1" noChangeArrowheads="1"/>
          </p:cNvPicPr>
          <p:nvPr/>
        </p:nvPicPr>
        <p:blipFill>
          <a:blip r:embed="rId8"/>
          <a:srcRect b="25000"/>
          <a:stretch>
            <a:fillRect/>
          </a:stretch>
        </p:blipFill>
        <p:spPr bwMode="auto">
          <a:xfrm>
            <a:off x="6903490" y="1343400"/>
            <a:ext cx="2302397" cy="1744240"/>
          </a:xfrm>
          <a:prstGeom prst="rect">
            <a:avLst/>
          </a:prstGeom>
          <a:noFill/>
          <a:ln w="9525">
            <a:noFill/>
            <a:miter lim="800000"/>
            <a:headEnd/>
            <a:tailEnd/>
          </a:ln>
        </p:spPr>
      </p:pic>
      <p:pic>
        <p:nvPicPr>
          <p:cNvPr id="36" name="Picture 9" descr="mg_20013"/>
          <p:cNvPicPr>
            <a:picLocks noChangeAspect="1" noChangeArrowheads="1"/>
          </p:cNvPicPr>
          <p:nvPr/>
        </p:nvPicPr>
        <p:blipFill>
          <a:blip r:embed="rId9"/>
          <a:srcRect/>
          <a:stretch>
            <a:fillRect/>
          </a:stretch>
        </p:blipFill>
        <p:spPr bwMode="auto">
          <a:xfrm>
            <a:off x="9418090" y="1343400"/>
            <a:ext cx="2232627" cy="1744240"/>
          </a:xfrm>
          <a:prstGeom prst="rect">
            <a:avLst/>
          </a:prstGeom>
          <a:noFill/>
          <a:ln w="9525">
            <a:noFill/>
            <a:miter lim="800000"/>
            <a:headEnd/>
            <a:tailEnd/>
          </a:ln>
        </p:spPr>
      </p:pic>
      <p:pic>
        <p:nvPicPr>
          <p:cNvPr id="37" name="Picture 10" descr="micro219"/>
          <p:cNvPicPr>
            <a:picLocks noChangeAspect="1" noChangeArrowheads="1"/>
          </p:cNvPicPr>
          <p:nvPr/>
        </p:nvPicPr>
        <p:blipFill>
          <a:blip r:embed="rId10"/>
          <a:srcRect/>
          <a:stretch>
            <a:fillRect/>
          </a:stretch>
        </p:blipFill>
        <p:spPr bwMode="auto">
          <a:xfrm>
            <a:off x="6903490" y="3248400"/>
            <a:ext cx="2302397" cy="1744240"/>
          </a:xfrm>
          <a:prstGeom prst="rect">
            <a:avLst/>
          </a:prstGeom>
          <a:noFill/>
          <a:ln w="9525">
            <a:noFill/>
            <a:miter lim="800000"/>
            <a:headEnd/>
            <a:tailEnd/>
          </a:ln>
        </p:spPr>
      </p:pic>
      <p:pic>
        <p:nvPicPr>
          <p:cNvPr id="38" name="Picture 11" descr="k1_2003"/>
          <p:cNvPicPr>
            <a:picLocks noChangeAspect="1" noChangeArrowheads="1"/>
          </p:cNvPicPr>
          <p:nvPr/>
        </p:nvPicPr>
        <p:blipFill>
          <a:blip r:embed="rId11"/>
          <a:srcRect/>
          <a:stretch>
            <a:fillRect/>
          </a:stretch>
        </p:blipFill>
        <p:spPr bwMode="auto">
          <a:xfrm>
            <a:off x="9418090" y="3248400"/>
            <a:ext cx="2232627" cy="1744240"/>
          </a:xfrm>
          <a:prstGeom prst="rect">
            <a:avLst/>
          </a:prstGeom>
          <a:noFill/>
          <a:ln w="9525">
            <a:noFill/>
            <a:miter lim="800000"/>
            <a:headEnd/>
            <a:tailEnd/>
          </a:ln>
        </p:spPr>
      </p:pic>
      <p:sp>
        <p:nvSpPr>
          <p:cNvPr id="39" name="Text Box 12"/>
          <p:cNvSpPr txBox="1">
            <a:spLocks noChangeArrowheads="1"/>
          </p:cNvSpPr>
          <p:nvPr/>
        </p:nvSpPr>
        <p:spPr bwMode="auto">
          <a:xfrm>
            <a:off x="6936827" y="2535612"/>
            <a:ext cx="712231" cy="584775"/>
          </a:xfrm>
          <a:prstGeom prst="rect">
            <a:avLst/>
          </a:prstGeom>
          <a:noFill/>
          <a:ln w="9525">
            <a:noFill/>
            <a:miter lim="800000"/>
            <a:headEnd/>
            <a:tailEnd/>
          </a:ln>
        </p:spPr>
        <p:txBody>
          <a:bodyPr wrap="square">
            <a:spAutoFit/>
          </a:bodyPr>
          <a:lstStyle/>
          <a:p>
            <a:pPr eaLnBrk="0" hangingPunct="0"/>
            <a:r>
              <a:rPr lang="en-US" sz="3200" b="1" dirty="0">
                <a:solidFill>
                  <a:srgbClr val="FF3300"/>
                </a:solidFill>
                <a:latin typeface=".VnTime" pitchFamily="34" charset="0"/>
              </a:rPr>
              <a:t>N</a:t>
            </a:r>
          </a:p>
        </p:txBody>
      </p:sp>
      <p:sp>
        <p:nvSpPr>
          <p:cNvPr id="40" name="Text Box 13"/>
          <p:cNvSpPr txBox="1">
            <a:spLocks noChangeArrowheads="1"/>
          </p:cNvSpPr>
          <p:nvPr/>
        </p:nvSpPr>
        <p:spPr bwMode="auto">
          <a:xfrm>
            <a:off x="10807153" y="2535612"/>
            <a:ext cx="851770" cy="584775"/>
          </a:xfrm>
          <a:prstGeom prst="rect">
            <a:avLst/>
          </a:prstGeom>
          <a:noFill/>
          <a:ln w="9525">
            <a:noFill/>
            <a:miter lim="800000"/>
            <a:headEnd/>
            <a:tailEnd/>
          </a:ln>
        </p:spPr>
        <p:txBody>
          <a:bodyPr wrap="square">
            <a:spAutoFit/>
          </a:bodyPr>
          <a:lstStyle/>
          <a:p>
            <a:pPr eaLnBrk="0" hangingPunct="0"/>
            <a:r>
              <a:rPr lang="en-US" sz="3200" b="1" dirty="0">
                <a:solidFill>
                  <a:srgbClr val="FF3300"/>
                </a:solidFill>
                <a:latin typeface=".VnTime" pitchFamily="34" charset="0"/>
              </a:rPr>
              <a:t>Mg</a:t>
            </a:r>
          </a:p>
        </p:txBody>
      </p:sp>
      <p:sp>
        <p:nvSpPr>
          <p:cNvPr id="41" name="Text Box 14"/>
          <p:cNvSpPr txBox="1">
            <a:spLocks noChangeArrowheads="1"/>
          </p:cNvSpPr>
          <p:nvPr/>
        </p:nvSpPr>
        <p:spPr bwMode="auto">
          <a:xfrm rot="10805438" flipV="1">
            <a:off x="6784525" y="4375827"/>
            <a:ext cx="921540" cy="584775"/>
          </a:xfrm>
          <a:prstGeom prst="rect">
            <a:avLst/>
          </a:prstGeom>
          <a:noFill/>
          <a:ln w="9525">
            <a:noFill/>
            <a:miter lim="800000"/>
            <a:headEnd/>
            <a:tailEnd/>
          </a:ln>
        </p:spPr>
        <p:txBody>
          <a:bodyPr wrap="square">
            <a:spAutoFit/>
          </a:bodyPr>
          <a:lstStyle/>
          <a:p>
            <a:pPr eaLnBrk="0" hangingPunct="0"/>
            <a:r>
              <a:rPr lang="en-US" sz="3200" b="1" dirty="0">
                <a:solidFill>
                  <a:srgbClr val="FFFF00"/>
                </a:solidFill>
                <a:latin typeface=".VnTime" pitchFamily="34" charset="0"/>
              </a:rPr>
              <a:t>Mo</a:t>
            </a:r>
          </a:p>
        </p:txBody>
      </p:sp>
      <p:sp>
        <p:nvSpPr>
          <p:cNvPr id="42" name="Text Box 15"/>
          <p:cNvSpPr txBox="1">
            <a:spLocks noChangeArrowheads="1"/>
          </p:cNvSpPr>
          <p:nvPr/>
        </p:nvSpPr>
        <p:spPr bwMode="auto">
          <a:xfrm>
            <a:off x="11094490" y="4470776"/>
            <a:ext cx="712231" cy="584775"/>
          </a:xfrm>
          <a:prstGeom prst="rect">
            <a:avLst/>
          </a:prstGeom>
          <a:noFill/>
          <a:ln w="9525">
            <a:noFill/>
            <a:miter lim="800000"/>
            <a:headEnd/>
            <a:tailEnd/>
          </a:ln>
        </p:spPr>
        <p:txBody>
          <a:bodyPr wrap="square">
            <a:spAutoFit/>
          </a:bodyPr>
          <a:lstStyle/>
          <a:p>
            <a:pPr eaLnBrk="0" hangingPunct="0"/>
            <a:r>
              <a:rPr lang="en-US" sz="3200" b="1" dirty="0">
                <a:solidFill>
                  <a:srgbClr val="FFFF00"/>
                </a:solidFill>
                <a:latin typeface=".VnTime" pitchFamily="34" charset="0"/>
              </a:rPr>
              <a:t>K</a:t>
            </a:r>
          </a:p>
        </p:txBody>
      </p:sp>
    </p:spTree>
    <p:extLst>
      <p:ext uri="{BB962C8B-B14F-4D97-AF65-F5344CB8AC3E}">
        <p14:creationId xmlns:p14="http://schemas.microsoft.com/office/powerpoint/2010/main" val="46951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80">
                                          <p:stCondLst>
                                            <p:cond delay="0"/>
                                          </p:stCondLst>
                                        </p:cTn>
                                        <p:tgtEl>
                                          <p:spTgt spid="30"/>
                                        </p:tgtEl>
                                      </p:cBhvr>
                                    </p:animEffect>
                                    <p:anim calcmode="lin" valueType="num">
                                      <p:cBhvr>
                                        <p:cTn id="2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9" dur="26">
                                          <p:stCondLst>
                                            <p:cond delay="650"/>
                                          </p:stCondLst>
                                        </p:cTn>
                                        <p:tgtEl>
                                          <p:spTgt spid="30"/>
                                        </p:tgtEl>
                                      </p:cBhvr>
                                      <p:to x="100000" y="60000"/>
                                    </p:animScale>
                                    <p:animScale>
                                      <p:cBhvr>
                                        <p:cTn id="30" dur="166" decel="50000">
                                          <p:stCondLst>
                                            <p:cond delay="676"/>
                                          </p:stCondLst>
                                        </p:cTn>
                                        <p:tgtEl>
                                          <p:spTgt spid="30"/>
                                        </p:tgtEl>
                                      </p:cBhvr>
                                      <p:to x="100000" y="100000"/>
                                    </p:animScale>
                                    <p:animScale>
                                      <p:cBhvr>
                                        <p:cTn id="31" dur="26">
                                          <p:stCondLst>
                                            <p:cond delay="1312"/>
                                          </p:stCondLst>
                                        </p:cTn>
                                        <p:tgtEl>
                                          <p:spTgt spid="30"/>
                                        </p:tgtEl>
                                      </p:cBhvr>
                                      <p:to x="100000" y="80000"/>
                                    </p:animScale>
                                    <p:animScale>
                                      <p:cBhvr>
                                        <p:cTn id="32" dur="166" decel="50000">
                                          <p:stCondLst>
                                            <p:cond delay="1338"/>
                                          </p:stCondLst>
                                        </p:cTn>
                                        <p:tgtEl>
                                          <p:spTgt spid="30"/>
                                        </p:tgtEl>
                                      </p:cBhvr>
                                      <p:to x="100000" y="100000"/>
                                    </p:animScale>
                                    <p:animScale>
                                      <p:cBhvr>
                                        <p:cTn id="33" dur="26">
                                          <p:stCondLst>
                                            <p:cond delay="1642"/>
                                          </p:stCondLst>
                                        </p:cTn>
                                        <p:tgtEl>
                                          <p:spTgt spid="30"/>
                                        </p:tgtEl>
                                      </p:cBhvr>
                                      <p:to x="100000" y="90000"/>
                                    </p:animScale>
                                    <p:animScale>
                                      <p:cBhvr>
                                        <p:cTn id="34" dur="166" decel="50000">
                                          <p:stCondLst>
                                            <p:cond delay="1668"/>
                                          </p:stCondLst>
                                        </p:cTn>
                                        <p:tgtEl>
                                          <p:spTgt spid="30"/>
                                        </p:tgtEl>
                                      </p:cBhvr>
                                      <p:to x="100000" y="100000"/>
                                    </p:animScale>
                                    <p:animScale>
                                      <p:cBhvr>
                                        <p:cTn id="35" dur="26">
                                          <p:stCondLst>
                                            <p:cond delay="1808"/>
                                          </p:stCondLst>
                                        </p:cTn>
                                        <p:tgtEl>
                                          <p:spTgt spid="30"/>
                                        </p:tgtEl>
                                      </p:cBhvr>
                                      <p:to x="100000" y="95000"/>
                                    </p:animScale>
                                    <p:animScale>
                                      <p:cBhvr>
                                        <p:cTn id="36" dur="166" decel="50000">
                                          <p:stCondLst>
                                            <p:cond delay="1834"/>
                                          </p:stCondLst>
                                        </p:cTn>
                                        <p:tgtEl>
                                          <p:spTgt spid="3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80">
                                          <p:stCondLst>
                                            <p:cond delay="0"/>
                                          </p:stCondLst>
                                        </p:cTn>
                                        <p:tgtEl>
                                          <p:spTgt spid="31"/>
                                        </p:tgtEl>
                                      </p:cBhvr>
                                    </p:animEffect>
                                    <p:anim calcmode="lin" valueType="num">
                                      <p:cBhvr>
                                        <p:cTn id="4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45" dur="26">
                                          <p:stCondLst>
                                            <p:cond delay="650"/>
                                          </p:stCondLst>
                                        </p:cTn>
                                        <p:tgtEl>
                                          <p:spTgt spid="31"/>
                                        </p:tgtEl>
                                      </p:cBhvr>
                                      <p:to x="100000" y="60000"/>
                                    </p:animScale>
                                    <p:animScale>
                                      <p:cBhvr>
                                        <p:cTn id="46" dur="166" decel="50000">
                                          <p:stCondLst>
                                            <p:cond delay="676"/>
                                          </p:stCondLst>
                                        </p:cTn>
                                        <p:tgtEl>
                                          <p:spTgt spid="31"/>
                                        </p:tgtEl>
                                      </p:cBhvr>
                                      <p:to x="100000" y="100000"/>
                                    </p:animScale>
                                    <p:animScale>
                                      <p:cBhvr>
                                        <p:cTn id="47" dur="26">
                                          <p:stCondLst>
                                            <p:cond delay="1312"/>
                                          </p:stCondLst>
                                        </p:cTn>
                                        <p:tgtEl>
                                          <p:spTgt spid="31"/>
                                        </p:tgtEl>
                                      </p:cBhvr>
                                      <p:to x="100000" y="80000"/>
                                    </p:animScale>
                                    <p:animScale>
                                      <p:cBhvr>
                                        <p:cTn id="48" dur="166" decel="50000">
                                          <p:stCondLst>
                                            <p:cond delay="1338"/>
                                          </p:stCondLst>
                                        </p:cTn>
                                        <p:tgtEl>
                                          <p:spTgt spid="31"/>
                                        </p:tgtEl>
                                      </p:cBhvr>
                                      <p:to x="100000" y="100000"/>
                                    </p:animScale>
                                    <p:animScale>
                                      <p:cBhvr>
                                        <p:cTn id="49" dur="26">
                                          <p:stCondLst>
                                            <p:cond delay="1642"/>
                                          </p:stCondLst>
                                        </p:cTn>
                                        <p:tgtEl>
                                          <p:spTgt spid="31"/>
                                        </p:tgtEl>
                                      </p:cBhvr>
                                      <p:to x="100000" y="90000"/>
                                    </p:animScale>
                                    <p:animScale>
                                      <p:cBhvr>
                                        <p:cTn id="50" dur="166" decel="50000">
                                          <p:stCondLst>
                                            <p:cond delay="1668"/>
                                          </p:stCondLst>
                                        </p:cTn>
                                        <p:tgtEl>
                                          <p:spTgt spid="31"/>
                                        </p:tgtEl>
                                      </p:cBhvr>
                                      <p:to x="100000" y="100000"/>
                                    </p:animScale>
                                    <p:animScale>
                                      <p:cBhvr>
                                        <p:cTn id="51" dur="26">
                                          <p:stCondLst>
                                            <p:cond delay="1808"/>
                                          </p:stCondLst>
                                        </p:cTn>
                                        <p:tgtEl>
                                          <p:spTgt spid="31"/>
                                        </p:tgtEl>
                                      </p:cBhvr>
                                      <p:to x="100000" y="95000"/>
                                    </p:animScale>
                                    <p:animScale>
                                      <p:cBhvr>
                                        <p:cTn id="52" dur="166" decel="50000">
                                          <p:stCondLst>
                                            <p:cond delay="1834"/>
                                          </p:stCondLst>
                                        </p:cTn>
                                        <p:tgtEl>
                                          <p:spTgt spid="31"/>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80">
                                          <p:stCondLst>
                                            <p:cond delay="0"/>
                                          </p:stCondLst>
                                        </p:cTn>
                                        <p:tgtEl>
                                          <p:spTgt spid="32"/>
                                        </p:tgtEl>
                                      </p:cBhvr>
                                    </p:animEffect>
                                    <p:anim calcmode="lin" valueType="num">
                                      <p:cBhvr>
                                        <p:cTn id="5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61" dur="26">
                                          <p:stCondLst>
                                            <p:cond delay="650"/>
                                          </p:stCondLst>
                                        </p:cTn>
                                        <p:tgtEl>
                                          <p:spTgt spid="32"/>
                                        </p:tgtEl>
                                      </p:cBhvr>
                                      <p:to x="100000" y="60000"/>
                                    </p:animScale>
                                    <p:animScale>
                                      <p:cBhvr>
                                        <p:cTn id="62" dur="166" decel="50000">
                                          <p:stCondLst>
                                            <p:cond delay="676"/>
                                          </p:stCondLst>
                                        </p:cTn>
                                        <p:tgtEl>
                                          <p:spTgt spid="32"/>
                                        </p:tgtEl>
                                      </p:cBhvr>
                                      <p:to x="100000" y="100000"/>
                                    </p:animScale>
                                    <p:animScale>
                                      <p:cBhvr>
                                        <p:cTn id="63" dur="26">
                                          <p:stCondLst>
                                            <p:cond delay="1312"/>
                                          </p:stCondLst>
                                        </p:cTn>
                                        <p:tgtEl>
                                          <p:spTgt spid="32"/>
                                        </p:tgtEl>
                                      </p:cBhvr>
                                      <p:to x="100000" y="80000"/>
                                    </p:animScale>
                                    <p:animScale>
                                      <p:cBhvr>
                                        <p:cTn id="64" dur="166" decel="50000">
                                          <p:stCondLst>
                                            <p:cond delay="1338"/>
                                          </p:stCondLst>
                                        </p:cTn>
                                        <p:tgtEl>
                                          <p:spTgt spid="32"/>
                                        </p:tgtEl>
                                      </p:cBhvr>
                                      <p:to x="100000" y="100000"/>
                                    </p:animScale>
                                    <p:animScale>
                                      <p:cBhvr>
                                        <p:cTn id="65" dur="26">
                                          <p:stCondLst>
                                            <p:cond delay="1642"/>
                                          </p:stCondLst>
                                        </p:cTn>
                                        <p:tgtEl>
                                          <p:spTgt spid="32"/>
                                        </p:tgtEl>
                                      </p:cBhvr>
                                      <p:to x="100000" y="90000"/>
                                    </p:animScale>
                                    <p:animScale>
                                      <p:cBhvr>
                                        <p:cTn id="66" dur="166" decel="50000">
                                          <p:stCondLst>
                                            <p:cond delay="1668"/>
                                          </p:stCondLst>
                                        </p:cTn>
                                        <p:tgtEl>
                                          <p:spTgt spid="32"/>
                                        </p:tgtEl>
                                      </p:cBhvr>
                                      <p:to x="100000" y="100000"/>
                                    </p:animScale>
                                    <p:animScale>
                                      <p:cBhvr>
                                        <p:cTn id="67" dur="26">
                                          <p:stCondLst>
                                            <p:cond delay="1808"/>
                                          </p:stCondLst>
                                        </p:cTn>
                                        <p:tgtEl>
                                          <p:spTgt spid="32"/>
                                        </p:tgtEl>
                                      </p:cBhvr>
                                      <p:to x="100000" y="95000"/>
                                    </p:animScale>
                                    <p:animScale>
                                      <p:cBhvr>
                                        <p:cTn id="68" dur="166" decel="50000">
                                          <p:stCondLst>
                                            <p:cond delay="1834"/>
                                          </p:stCondLst>
                                        </p:cTn>
                                        <p:tgtEl>
                                          <p:spTgt spid="32"/>
                                        </p:tgtEl>
                                      </p:cBhvr>
                                      <p:to x="100000" y="100000"/>
                                    </p:animScale>
                                  </p:childTnLst>
                                </p:cTn>
                              </p:par>
                            </p:childTnLst>
                          </p:cTn>
                        </p:par>
                        <p:par>
                          <p:cTn id="69" fill="hold">
                            <p:stCondLst>
                              <p:cond delay="2000"/>
                            </p:stCondLst>
                            <p:childTnLst>
                              <p:par>
                                <p:cTn id="70" presetID="9" presetClass="entr" presetSubtype="0"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dissolve">
                                      <p:cBhvr>
                                        <p:cTn id="72" dur="500"/>
                                        <p:tgtEl>
                                          <p:spTgt spid="11"/>
                                        </p:tgtEl>
                                      </p:cBhvr>
                                    </p:animEffect>
                                  </p:childTnLst>
                                </p:cTn>
                              </p:par>
                            </p:childTnLst>
                          </p:cTn>
                        </p:par>
                        <p:par>
                          <p:cTn id="73" fill="hold">
                            <p:stCondLst>
                              <p:cond delay="2500"/>
                            </p:stCondLst>
                            <p:childTnLst>
                              <p:par>
                                <p:cTn id="74" presetID="5" presetClass="entr" presetSubtype="10"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checkerboard(across)">
                                      <p:cBhvr>
                                        <p:cTn id="76" dur="500"/>
                                        <p:tgtEl>
                                          <p:spTgt spid="14"/>
                                        </p:tgtEl>
                                      </p:cBhvr>
                                    </p:animEffect>
                                  </p:childTnLst>
                                </p:cTn>
                              </p:par>
                            </p:childTnLst>
                          </p:cTn>
                        </p:par>
                        <p:par>
                          <p:cTn id="77" fill="hold">
                            <p:stCondLst>
                              <p:cond delay="3000"/>
                            </p:stCondLst>
                            <p:childTnLst>
                              <p:par>
                                <p:cTn id="78" presetID="5" presetClass="entr" presetSubtype="10"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checkerboard(across)">
                                      <p:cBhvr>
                                        <p:cTn id="80" dur="500"/>
                                        <p:tgtEl>
                                          <p:spTgt spid="17"/>
                                        </p:tgtEl>
                                      </p:cBhvr>
                                    </p:animEffect>
                                  </p:childTnLst>
                                </p:cTn>
                              </p:par>
                            </p:childTnLst>
                          </p:cTn>
                        </p:par>
                        <p:par>
                          <p:cTn id="81" fill="hold">
                            <p:stCondLst>
                              <p:cond delay="3500"/>
                            </p:stCondLst>
                            <p:childTnLst>
                              <p:par>
                                <p:cTn id="82" presetID="5" presetClass="entr" presetSubtype="10" fill="hold"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checkerboard(across)">
                                      <p:cBhvr>
                                        <p:cTn id="84" dur="500"/>
                                        <p:tgtEl>
                                          <p:spTgt spid="20"/>
                                        </p:tgtEl>
                                      </p:cBhvr>
                                    </p:animEffect>
                                  </p:childTnLst>
                                </p:cTn>
                              </p:par>
                            </p:childTnLst>
                          </p:cTn>
                        </p:par>
                        <p:par>
                          <p:cTn id="85" fill="hold">
                            <p:stCondLst>
                              <p:cond delay="4000"/>
                            </p:stCondLst>
                            <p:childTnLst>
                              <p:par>
                                <p:cTn id="86" presetID="5" presetClass="entr" presetSubtype="10"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checkerboard(across)">
                                      <p:cBhvr>
                                        <p:cTn id="88" dur="500"/>
                                        <p:tgtEl>
                                          <p:spTgt spid="23"/>
                                        </p:tgtEl>
                                      </p:cBhvr>
                                    </p:animEffect>
                                  </p:childTnLst>
                                </p:cTn>
                              </p:par>
                            </p:childTnLst>
                          </p:cTn>
                        </p:par>
                        <p:par>
                          <p:cTn id="89" fill="hold">
                            <p:stCondLst>
                              <p:cond delay="4500"/>
                            </p:stCondLst>
                            <p:childTnLst>
                              <p:par>
                                <p:cTn id="90" presetID="5" presetClass="entr" presetSubtype="10" fill="hold"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checkerboard(across)">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00" dur="1000" fill="hold"/>
                                        <p:tgtEl>
                                          <p:spTgt spid="33"/>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xit" presetSubtype="16" fill="hold" nodeType="clickEffect">
                                  <p:stCondLst>
                                    <p:cond delay="0"/>
                                  </p:stCondLst>
                                  <p:childTnLst>
                                    <p:animEffect transition="out" filter="circle(in)">
                                      <p:cBhvr>
                                        <p:cTn id="108" dur="1000"/>
                                        <p:tgtEl>
                                          <p:spTgt spid="33"/>
                                        </p:tgtEl>
                                      </p:cBhvr>
                                    </p:animEffect>
                                    <p:set>
                                      <p:cBhvr>
                                        <p:cTn id="109" dur="1" fill="hold">
                                          <p:stCondLst>
                                            <p:cond delay="999"/>
                                          </p:stCondLst>
                                        </p:cTn>
                                        <p:tgtEl>
                                          <p:spTgt spid="33"/>
                                        </p:tgtEl>
                                        <p:attrNameLst>
                                          <p:attrName>style.visibility</p:attrName>
                                        </p:attrNameLst>
                                      </p:cBhvr>
                                      <p:to>
                                        <p:strVal val="hidden"/>
                                      </p:to>
                                    </p:set>
                                  </p:childTnLst>
                                </p:cTn>
                              </p:par>
                              <p:par>
                                <p:cTn id="110" presetID="15" presetClass="entr" presetSubtype="0" fill="hold" nodeType="with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p:cTn id="112" dur="1000" fill="hold"/>
                                        <p:tgtEl>
                                          <p:spTgt spid="34"/>
                                        </p:tgtEl>
                                        <p:attrNameLst>
                                          <p:attrName>ppt_w</p:attrName>
                                        </p:attrNameLst>
                                      </p:cBhvr>
                                      <p:tavLst>
                                        <p:tav tm="0">
                                          <p:val>
                                            <p:fltVal val="0"/>
                                          </p:val>
                                        </p:tav>
                                        <p:tav tm="100000">
                                          <p:val>
                                            <p:strVal val="#ppt_w"/>
                                          </p:val>
                                        </p:tav>
                                      </p:tavLst>
                                    </p:anim>
                                    <p:anim calcmode="lin" valueType="num">
                                      <p:cBhvr>
                                        <p:cTn id="113" dur="1000" fill="hold"/>
                                        <p:tgtEl>
                                          <p:spTgt spid="34"/>
                                        </p:tgtEl>
                                        <p:attrNameLst>
                                          <p:attrName>ppt_h</p:attrName>
                                        </p:attrNameLst>
                                      </p:cBhvr>
                                      <p:tavLst>
                                        <p:tav tm="0">
                                          <p:val>
                                            <p:fltVal val="0"/>
                                          </p:val>
                                        </p:tav>
                                        <p:tav tm="100000">
                                          <p:val>
                                            <p:strVal val="#ppt_h"/>
                                          </p:val>
                                        </p:tav>
                                      </p:tavLst>
                                    </p:anim>
                                    <p:anim calcmode="lin" valueType="num">
                                      <p:cBhvr>
                                        <p:cTn id="114"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6" fill="hold">
                      <p:stCondLst>
                        <p:cond delay="indefinite"/>
                      </p:stCondLst>
                      <p:childTnLst>
                        <p:par>
                          <p:cTn id="117" fill="hold">
                            <p:stCondLst>
                              <p:cond delay="0"/>
                            </p:stCondLst>
                            <p:childTnLst>
                              <p:par>
                                <p:cTn id="118" presetID="6" presetClass="exit" presetSubtype="16" fill="hold" nodeType="clickEffect">
                                  <p:stCondLst>
                                    <p:cond delay="0"/>
                                  </p:stCondLst>
                                  <p:childTnLst>
                                    <p:animEffect transition="out" filter="circle(in)">
                                      <p:cBhvr>
                                        <p:cTn id="119" dur="500"/>
                                        <p:tgtEl>
                                          <p:spTgt spid="34"/>
                                        </p:tgtEl>
                                      </p:cBhvr>
                                    </p:animEffect>
                                    <p:set>
                                      <p:cBhvr>
                                        <p:cTn id="120" dur="1" fill="hold">
                                          <p:stCondLst>
                                            <p:cond delay="499"/>
                                          </p:stCondLst>
                                        </p:cTn>
                                        <p:tgtEl>
                                          <p:spTgt spid="34"/>
                                        </p:tgtEl>
                                        <p:attrNameLst>
                                          <p:attrName>style.visibility</p:attrName>
                                        </p:attrNameLst>
                                      </p:cBhvr>
                                      <p:to>
                                        <p:strVal val="hidden"/>
                                      </p:to>
                                    </p:set>
                                  </p:childTnLst>
                                </p:cTn>
                              </p:par>
                              <p:par>
                                <p:cTn id="121" presetID="17" presetClass="entr" presetSubtype="10" fill="hold" grpId="0" nodeType="withEffect">
                                  <p:stCondLst>
                                    <p:cond delay="0"/>
                                  </p:stCondLst>
                                  <p:childTnLst>
                                    <p:set>
                                      <p:cBhvr>
                                        <p:cTn id="122" dur="1" fill="hold">
                                          <p:stCondLst>
                                            <p:cond delay="0"/>
                                          </p:stCondLst>
                                        </p:cTn>
                                        <p:tgtEl>
                                          <p:spTgt spid="6"/>
                                        </p:tgtEl>
                                        <p:attrNameLst>
                                          <p:attrName>style.visibility</p:attrName>
                                        </p:attrNameLst>
                                      </p:cBhvr>
                                      <p:to>
                                        <p:strVal val="visible"/>
                                      </p:to>
                                    </p:set>
                                    <p:anim calcmode="lin" valueType="num">
                                      <p:cBhvr>
                                        <p:cTn id="123" dur="500" fill="hold"/>
                                        <p:tgtEl>
                                          <p:spTgt spid="6"/>
                                        </p:tgtEl>
                                        <p:attrNameLst>
                                          <p:attrName>ppt_w</p:attrName>
                                        </p:attrNameLst>
                                      </p:cBhvr>
                                      <p:tavLst>
                                        <p:tav tm="0">
                                          <p:val>
                                            <p:fltVal val="0"/>
                                          </p:val>
                                        </p:tav>
                                        <p:tav tm="100000">
                                          <p:val>
                                            <p:strVal val="#ppt_w"/>
                                          </p:val>
                                        </p:tav>
                                      </p:tavLst>
                                    </p:anim>
                                    <p:anim calcmode="lin" valueType="num">
                                      <p:cBhvr>
                                        <p:cTn id="124" dur="500" fill="hold"/>
                                        <p:tgtEl>
                                          <p:spTgt spid="6"/>
                                        </p:tgtEl>
                                        <p:attrNameLst>
                                          <p:attrName>ppt_h</p:attrName>
                                        </p:attrNameLst>
                                      </p:cBhvr>
                                      <p:tavLst>
                                        <p:tav tm="0">
                                          <p:val>
                                            <p:strVal val="#ppt_h"/>
                                          </p:val>
                                        </p:tav>
                                        <p:tav tm="100000">
                                          <p:val>
                                            <p:strVal val="#ppt_h"/>
                                          </p:val>
                                        </p:tav>
                                      </p:tavLst>
                                    </p:anim>
                                  </p:childTnLst>
                                </p:cTn>
                              </p:par>
                              <p:par>
                                <p:cTn id="125" presetID="17" presetClass="entr" presetSubtype="10" fill="hold" nodeType="with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p:cTn id="127" dur="500" fill="hold"/>
                                        <p:tgtEl>
                                          <p:spTgt spid="35"/>
                                        </p:tgtEl>
                                        <p:attrNameLst>
                                          <p:attrName>ppt_w</p:attrName>
                                        </p:attrNameLst>
                                      </p:cBhvr>
                                      <p:tavLst>
                                        <p:tav tm="0">
                                          <p:val>
                                            <p:fltVal val="0"/>
                                          </p:val>
                                        </p:tav>
                                        <p:tav tm="100000">
                                          <p:val>
                                            <p:strVal val="#ppt_w"/>
                                          </p:val>
                                        </p:tav>
                                      </p:tavLst>
                                    </p:anim>
                                    <p:anim calcmode="lin" valueType="num">
                                      <p:cBhvr>
                                        <p:cTn id="128" dur="500" fill="hold"/>
                                        <p:tgtEl>
                                          <p:spTgt spid="35"/>
                                        </p:tgtEl>
                                        <p:attrNameLst>
                                          <p:attrName>ppt_h</p:attrName>
                                        </p:attrNameLst>
                                      </p:cBhvr>
                                      <p:tavLst>
                                        <p:tav tm="0">
                                          <p:val>
                                            <p:strVal val="#ppt_h"/>
                                          </p:val>
                                        </p:tav>
                                        <p:tav tm="100000">
                                          <p:val>
                                            <p:strVal val="#ppt_h"/>
                                          </p:val>
                                        </p:tav>
                                      </p:tavLst>
                                    </p:anim>
                                  </p:childTnLst>
                                </p:cTn>
                              </p:par>
                              <p:par>
                                <p:cTn id="129" presetID="17" presetClass="entr" presetSubtype="10" fill="hold" nodeType="with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strVal val="#ppt_h"/>
                                          </p:val>
                                        </p:tav>
                                        <p:tav tm="100000">
                                          <p:val>
                                            <p:strVal val="#ppt_h"/>
                                          </p:val>
                                        </p:tav>
                                      </p:tavLst>
                                    </p:anim>
                                  </p:childTnLst>
                                </p:cTn>
                              </p:par>
                              <p:par>
                                <p:cTn id="133" presetID="17" presetClass="entr" presetSubtype="10" fill="hold"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strVal val="#ppt_h"/>
                                          </p:val>
                                        </p:tav>
                                        <p:tav tm="100000">
                                          <p:val>
                                            <p:strVal val="#ppt_h"/>
                                          </p:val>
                                        </p:tav>
                                      </p:tavLst>
                                    </p:anim>
                                  </p:childTnLst>
                                </p:cTn>
                              </p:par>
                              <p:par>
                                <p:cTn id="137" presetID="17" presetClass="entr" presetSubtype="10" fill="hold" nodeType="withEffect">
                                  <p:stCondLst>
                                    <p:cond delay="0"/>
                                  </p:stCondLst>
                                  <p:childTnLst>
                                    <p:set>
                                      <p:cBhvr>
                                        <p:cTn id="138" dur="1" fill="hold">
                                          <p:stCondLst>
                                            <p:cond delay="0"/>
                                          </p:stCondLst>
                                        </p:cTn>
                                        <p:tgtEl>
                                          <p:spTgt spid="38"/>
                                        </p:tgtEl>
                                        <p:attrNameLst>
                                          <p:attrName>style.visibility</p:attrName>
                                        </p:attrNameLst>
                                      </p:cBhvr>
                                      <p:to>
                                        <p:strVal val="visible"/>
                                      </p:to>
                                    </p:set>
                                    <p:anim calcmode="lin" valueType="num">
                                      <p:cBhvr>
                                        <p:cTn id="139" dur="500" fill="hold"/>
                                        <p:tgtEl>
                                          <p:spTgt spid="38"/>
                                        </p:tgtEl>
                                        <p:attrNameLst>
                                          <p:attrName>ppt_w</p:attrName>
                                        </p:attrNameLst>
                                      </p:cBhvr>
                                      <p:tavLst>
                                        <p:tav tm="0">
                                          <p:val>
                                            <p:fltVal val="0"/>
                                          </p:val>
                                        </p:tav>
                                        <p:tav tm="100000">
                                          <p:val>
                                            <p:strVal val="#ppt_w"/>
                                          </p:val>
                                        </p:tav>
                                      </p:tavLst>
                                    </p:anim>
                                    <p:anim calcmode="lin" valueType="num">
                                      <p:cBhvr>
                                        <p:cTn id="140" dur="500" fill="hold"/>
                                        <p:tgtEl>
                                          <p:spTgt spid="38"/>
                                        </p:tgtEl>
                                        <p:attrNameLst>
                                          <p:attrName>ppt_h</p:attrName>
                                        </p:attrNameLst>
                                      </p:cBhvr>
                                      <p:tavLst>
                                        <p:tav tm="0">
                                          <p:val>
                                            <p:strVal val="#ppt_h"/>
                                          </p:val>
                                        </p:tav>
                                        <p:tav tm="100000">
                                          <p:val>
                                            <p:strVal val="#ppt_h"/>
                                          </p:val>
                                        </p:tav>
                                      </p:tavLst>
                                    </p:anim>
                                  </p:childTnLst>
                                </p:cTn>
                              </p:par>
                              <p:par>
                                <p:cTn id="141" presetID="17" presetClass="entr" presetSubtype="10"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 calcmode="lin" valueType="num">
                                      <p:cBhvr>
                                        <p:cTn id="143" dur="500" fill="hold"/>
                                        <p:tgtEl>
                                          <p:spTgt spid="39"/>
                                        </p:tgtEl>
                                        <p:attrNameLst>
                                          <p:attrName>ppt_w</p:attrName>
                                        </p:attrNameLst>
                                      </p:cBhvr>
                                      <p:tavLst>
                                        <p:tav tm="0">
                                          <p:val>
                                            <p:fltVal val="0"/>
                                          </p:val>
                                        </p:tav>
                                        <p:tav tm="100000">
                                          <p:val>
                                            <p:strVal val="#ppt_w"/>
                                          </p:val>
                                        </p:tav>
                                      </p:tavLst>
                                    </p:anim>
                                    <p:anim calcmode="lin" valueType="num">
                                      <p:cBhvr>
                                        <p:cTn id="144" dur="500" fill="hold"/>
                                        <p:tgtEl>
                                          <p:spTgt spid="39"/>
                                        </p:tgtEl>
                                        <p:attrNameLst>
                                          <p:attrName>ppt_h</p:attrName>
                                        </p:attrNameLst>
                                      </p:cBhvr>
                                      <p:tavLst>
                                        <p:tav tm="0">
                                          <p:val>
                                            <p:strVal val="#ppt_h"/>
                                          </p:val>
                                        </p:tav>
                                        <p:tav tm="100000">
                                          <p:val>
                                            <p:strVal val="#ppt_h"/>
                                          </p:val>
                                        </p:tav>
                                      </p:tavLst>
                                    </p:anim>
                                  </p:childTnLst>
                                </p:cTn>
                              </p:par>
                              <p:par>
                                <p:cTn id="145" presetID="17" presetClass="entr" presetSubtype="10"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p:cTn id="147" dur="500" fill="hold"/>
                                        <p:tgtEl>
                                          <p:spTgt spid="40"/>
                                        </p:tgtEl>
                                        <p:attrNameLst>
                                          <p:attrName>ppt_w</p:attrName>
                                        </p:attrNameLst>
                                      </p:cBhvr>
                                      <p:tavLst>
                                        <p:tav tm="0">
                                          <p:val>
                                            <p:fltVal val="0"/>
                                          </p:val>
                                        </p:tav>
                                        <p:tav tm="100000">
                                          <p:val>
                                            <p:strVal val="#ppt_w"/>
                                          </p:val>
                                        </p:tav>
                                      </p:tavLst>
                                    </p:anim>
                                    <p:anim calcmode="lin" valueType="num">
                                      <p:cBhvr>
                                        <p:cTn id="148" dur="500" fill="hold"/>
                                        <p:tgtEl>
                                          <p:spTgt spid="40"/>
                                        </p:tgtEl>
                                        <p:attrNameLst>
                                          <p:attrName>ppt_h</p:attrName>
                                        </p:attrNameLst>
                                      </p:cBhvr>
                                      <p:tavLst>
                                        <p:tav tm="0">
                                          <p:val>
                                            <p:strVal val="#ppt_h"/>
                                          </p:val>
                                        </p:tav>
                                        <p:tav tm="100000">
                                          <p:val>
                                            <p:strVal val="#ppt_h"/>
                                          </p:val>
                                        </p:tav>
                                      </p:tavLst>
                                    </p:anim>
                                  </p:childTnLst>
                                </p:cTn>
                              </p:par>
                              <p:par>
                                <p:cTn id="149" presetID="17" presetClass="entr" presetSubtype="10"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p:cTn id="151" dur="500" fill="hold"/>
                                        <p:tgtEl>
                                          <p:spTgt spid="41"/>
                                        </p:tgtEl>
                                        <p:attrNameLst>
                                          <p:attrName>ppt_w</p:attrName>
                                        </p:attrNameLst>
                                      </p:cBhvr>
                                      <p:tavLst>
                                        <p:tav tm="0">
                                          <p:val>
                                            <p:fltVal val="0"/>
                                          </p:val>
                                        </p:tav>
                                        <p:tav tm="100000">
                                          <p:val>
                                            <p:strVal val="#ppt_w"/>
                                          </p:val>
                                        </p:tav>
                                      </p:tavLst>
                                    </p:anim>
                                    <p:anim calcmode="lin" valueType="num">
                                      <p:cBhvr>
                                        <p:cTn id="152" dur="500" fill="hold"/>
                                        <p:tgtEl>
                                          <p:spTgt spid="41"/>
                                        </p:tgtEl>
                                        <p:attrNameLst>
                                          <p:attrName>ppt_h</p:attrName>
                                        </p:attrNameLst>
                                      </p:cBhvr>
                                      <p:tavLst>
                                        <p:tav tm="0">
                                          <p:val>
                                            <p:strVal val="#ppt_h"/>
                                          </p:val>
                                        </p:tav>
                                        <p:tav tm="100000">
                                          <p:val>
                                            <p:strVal val="#ppt_h"/>
                                          </p:val>
                                        </p:tav>
                                      </p:tavLst>
                                    </p:anim>
                                  </p:childTnLst>
                                </p:cTn>
                              </p:par>
                              <p:par>
                                <p:cTn id="153" presetID="17" presetClass="entr" presetSubtype="10" fill="hold" grpId="0" nodeType="withEffect">
                                  <p:stCondLst>
                                    <p:cond delay="0"/>
                                  </p:stCondLst>
                                  <p:childTnLst>
                                    <p:set>
                                      <p:cBhvr>
                                        <p:cTn id="154" dur="1" fill="hold">
                                          <p:stCondLst>
                                            <p:cond delay="0"/>
                                          </p:stCondLst>
                                        </p:cTn>
                                        <p:tgtEl>
                                          <p:spTgt spid="42"/>
                                        </p:tgtEl>
                                        <p:attrNameLst>
                                          <p:attrName>style.visibility</p:attrName>
                                        </p:attrNameLst>
                                      </p:cBhvr>
                                      <p:to>
                                        <p:strVal val="visible"/>
                                      </p:to>
                                    </p:set>
                                    <p:anim calcmode="lin" valueType="num">
                                      <p:cBhvr>
                                        <p:cTn id="155" dur="500" fill="hold"/>
                                        <p:tgtEl>
                                          <p:spTgt spid="42"/>
                                        </p:tgtEl>
                                        <p:attrNameLst>
                                          <p:attrName>ppt_w</p:attrName>
                                        </p:attrNameLst>
                                      </p:cBhvr>
                                      <p:tavLst>
                                        <p:tav tm="0">
                                          <p:val>
                                            <p:fltVal val="0"/>
                                          </p:val>
                                        </p:tav>
                                        <p:tav tm="100000">
                                          <p:val>
                                            <p:strVal val="#ppt_w"/>
                                          </p:val>
                                        </p:tav>
                                      </p:tavLst>
                                    </p:anim>
                                    <p:anim calcmode="lin" valueType="num">
                                      <p:cBhvr>
                                        <p:cTn id="156" dur="5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animBg="1"/>
      <p:bldP spid="30" grpId="0"/>
      <p:bldP spid="31" grpId="0" animBg="1"/>
      <p:bldP spid="32"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74" name="Google Shape;74;p15"/>
          <p:cNvGrpSpPr/>
          <p:nvPr/>
        </p:nvGrpSpPr>
        <p:grpSpPr>
          <a:xfrm>
            <a:off x="3315730" y="302406"/>
            <a:ext cx="1046139" cy="520550"/>
            <a:chOff x="3112" y="1697"/>
            <a:chExt cx="1453" cy="723"/>
          </a:xfrm>
        </p:grpSpPr>
        <p:sp>
          <p:nvSpPr>
            <p:cNvPr id="7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78"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9"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0"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1"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6" name="Google Shape;86;p15"/>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latin typeface="Georgia"/>
                <a:ea typeface="Georgia"/>
                <a:cs typeface="Georgia"/>
                <a:sym typeface="Georgia"/>
              </a:rPr>
              <a:pPr marL="0" lvl="0" indent="0" algn="ctr" rtl="0">
                <a:spcBef>
                  <a:spcPts val="0"/>
                </a:spcBef>
                <a:spcAft>
                  <a:spcPts val="0"/>
                </a:spcAft>
                <a:buNone/>
              </a:pPr>
              <a:t>2</a:t>
            </a:fld>
            <a:endParaRPr>
              <a:latin typeface="Georgia"/>
              <a:ea typeface="Georgia"/>
              <a:cs typeface="Georgia"/>
              <a:sym typeface="Georgia"/>
            </a:endParaRPr>
          </a:p>
        </p:txBody>
      </p:sp>
      <p:pic>
        <p:nvPicPr>
          <p:cNvPr id="14" name="Google Shape;93;p16"/>
          <p:cNvPicPr preferRelativeResize="0"/>
          <p:nvPr/>
        </p:nvPicPr>
        <p:blipFill rotWithShape="1">
          <a:blip r:embed="rId3">
            <a:alphaModFix/>
          </a:blip>
          <a:srcRect/>
          <a:stretch/>
        </p:blipFill>
        <p:spPr>
          <a:xfrm>
            <a:off x="7180687" y="4892895"/>
            <a:ext cx="5011313" cy="1965105"/>
          </a:xfrm>
          <a:prstGeom prst="rect">
            <a:avLst/>
          </a:prstGeom>
          <a:noFill/>
          <a:ln>
            <a:noFill/>
          </a:ln>
        </p:spPr>
      </p:pic>
      <p:pic>
        <p:nvPicPr>
          <p:cNvPr id="15" name="Google Shape;92;p16"/>
          <p:cNvPicPr preferRelativeResize="0"/>
          <p:nvPr/>
        </p:nvPicPr>
        <p:blipFill rotWithShape="1">
          <a:blip r:embed="rId4">
            <a:alphaModFix/>
          </a:blip>
          <a:srcRect/>
          <a:stretch/>
        </p:blipFill>
        <p:spPr>
          <a:xfrm>
            <a:off x="9678558" y="0"/>
            <a:ext cx="1376901" cy="867819"/>
          </a:xfrm>
          <a:prstGeom prst="rect">
            <a:avLst/>
          </a:prstGeom>
          <a:noFill/>
          <a:ln>
            <a:noFill/>
          </a:ln>
        </p:spPr>
      </p:pic>
      <p:sp>
        <p:nvSpPr>
          <p:cNvPr id="84" name="Google Shape;84;p15"/>
          <p:cNvSpPr/>
          <p:nvPr/>
        </p:nvSpPr>
        <p:spPr>
          <a:xfrm>
            <a:off x="4487594" y="2428803"/>
            <a:ext cx="7526161" cy="167237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1026" name="Picture 2" descr="huong-sa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6" y="247483"/>
            <a:ext cx="4484328" cy="661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7303" y="695510"/>
            <a:ext cx="2131858" cy="1554480"/>
          </a:xfrm>
          <a:prstGeom prst="rect">
            <a:avLst/>
          </a:prstGeom>
        </p:spPr>
      </p:pic>
      <p:sp>
        <p:nvSpPr>
          <p:cNvPr id="3" name="TextBox 2"/>
          <p:cNvSpPr txBox="1"/>
          <p:nvPr/>
        </p:nvSpPr>
        <p:spPr>
          <a:xfrm>
            <a:off x="4902586" y="2598288"/>
            <a:ext cx="7289414" cy="1569660"/>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trồng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hoặc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việc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ta </a:t>
            </a:r>
            <a:r>
              <a:rPr lang="en-US" sz="3200" dirty="0" err="1">
                <a:solidFill>
                  <a:srgbClr val="FF0000"/>
                </a:solidFill>
                <a:latin typeface="Times New Roman" panose="02020603050405020304" pitchFamily="18" charset="0"/>
                <a:cs typeface="Times New Roman" panose="02020603050405020304" pitchFamily="18" charset="0"/>
              </a:rPr>
              <a:t>đặt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cây</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vị</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cạnh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cửa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sổ</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537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p:tgtEl>
                                          <p:spTgt spid="7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80"/>
                                        </p:tgtEl>
                                        <p:attrNameLst>
                                          <p:attrName>style.visibility</p:attrName>
                                        </p:attrNameLst>
                                      </p:cBhvr>
                                      <p:to>
                                        <p:strVal val="visible"/>
                                      </p:to>
                                    </p:set>
                                    <p:anim calcmode="lin" valueType="num">
                                      <p:cBhvr additive="base">
                                        <p:cTn id="14" dur="500"/>
                                        <p:tgtEl>
                                          <p:spTgt spid="8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par>
                                <p:cTn id="18" presetID="2" presetClass="entr" presetSubtype="8" fill="hold" nodeType="withEffect">
                                  <p:stCondLst>
                                    <p:cond delay="500"/>
                                  </p:stCondLst>
                                  <p:childTnLst>
                                    <p:set>
                                      <p:cBhvr>
                                        <p:cTn id="19" dur="1" fill="hold">
                                          <p:stCondLst>
                                            <p:cond delay="0"/>
                                          </p:stCondLst>
                                        </p:cTn>
                                        <p:tgtEl>
                                          <p:spTgt spid="81"/>
                                        </p:tgtEl>
                                        <p:attrNameLst>
                                          <p:attrName>style.visibility</p:attrName>
                                        </p:attrNameLst>
                                      </p:cBhvr>
                                      <p:to>
                                        <p:strVal val="visible"/>
                                      </p:to>
                                    </p:set>
                                    <p:anim calcmode="lin" valueType="num">
                                      <p:cBhvr additive="base">
                                        <p:cTn id="20" dur="500"/>
                                        <p:tgtEl>
                                          <p:spTgt spid="8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500"/>
                                        <p:tgtEl>
                                          <p:spTgt spid="74"/>
                                        </p:tgtEl>
                                      </p:cBhvr>
                                    </p:animEffect>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ppt_w</p:attrName>
                                        </p:attrNameLst>
                                      </p:cBhvr>
                                      <p:tavLst>
                                        <p:tav tm="0">
                                          <p:val>
                                            <p:strVal val="0"/>
                                          </p:val>
                                        </p:tav>
                                        <p:tav tm="100000">
                                          <p:val>
                                            <p:strVal val="#ppt_w"/>
                                          </p:val>
                                        </p:tav>
                                      </p:tavLst>
                                    </p:anim>
                                    <p:anim calcmode="lin" valueType="num">
                                      <p:cBhvr additive="base">
                                        <p:cTn id="31" dur="500"/>
                                        <p:tgtEl>
                                          <p:spTgt spid="15"/>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fade">
                                      <p:cBhvr>
                                        <p:cTn id="4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20</a:t>
            </a:fld>
            <a:endParaRPr lang="en-US"/>
          </a:p>
        </p:txBody>
      </p:sp>
      <p:sp>
        <p:nvSpPr>
          <p:cNvPr id="4" name="TextBox 3"/>
          <p:cNvSpPr txBox="1"/>
          <p:nvPr/>
        </p:nvSpPr>
        <p:spPr>
          <a:xfrm>
            <a:off x="288759" y="1913377"/>
            <a:ext cx="11518230" cy="3416320"/>
          </a:xfrm>
          <a:prstGeom prst="rect">
            <a:avLst/>
          </a:prstGeom>
          <a:noFill/>
        </p:spPr>
        <p:txBody>
          <a:bodyPr wrap="square" rtlCol="0">
            <a:spAutoFit/>
          </a:bodyPr>
          <a:lstStyle/>
          <a:p>
            <a:pPr algn="just"/>
            <a:r>
              <a:rPr lang="de-DE" sz="3600" dirty="0">
                <a:solidFill>
                  <a:srgbClr val="FF0000"/>
                </a:solidFill>
                <a:latin typeface="Times New Roman" panose="02020603050405020304" pitchFamily="18" charset="0"/>
                <a:cs typeface="Times New Roman" panose="02020603050405020304" pitchFamily="18" charset="0"/>
              </a:rPr>
              <a:t>Quá trình sinh trưởng và sinh trưởng của sinh vật chịu sự ảnh hưởng của các nhân tố bên ngoài khác nhau như nhiệt độ, ánh sáng, nước, dinh dưỡng. Ngoài ra các nhân tố khác như hormone, chất kích thích cũng ảnh hưởng đến sinh trưởng và phát triển của sinh vật. Mức độ ảnh hưởng của các nhân tố trên phụ thuộc vào các loài sinh vật.</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5" name="Picture 21" descr="Tay viÕt ">
            <a:extLst>
              <a:ext uri="{FF2B5EF4-FFF2-40B4-BE49-F238E27FC236}">
                <a16:creationId xmlns:a16="http://schemas.microsoft.com/office/drawing/2014/main" xmlns="" id="{5AA24598-6A26-33C3-8D79-55907E9A6BC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12380" y="198438"/>
            <a:ext cx="1271846" cy="84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8F0D0D7E-2080-F516-2230-589E08FE891C}"/>
              </a:ext>
            </a:extLst>
          </p:cNvPr>
          <p:cNvSpPr txBox="1"/>
          <p:nvPr/>
        </p:nvSpPr>
        <p:spPr>
          <a:xfrm>
            <a:off x="288759" y="948637"/>
            <a:ext cx="10780230" cy="523220"/>
          </a:xfrm>
          <a:prstGeom prst="rect">
            <a:avLst/>
          </a:prstGeom>
          <a:noFill/>
        </p:spPr>
        <p:txBody>
          <a:bodyPr wrap="square" rtlCol="0">
            <a:spAutoFit/>
          </a:bodyPr>
          <a:lstStyle/>
          <a:p>
            <a:pPr lvl="0"/>
            <a:r>
              <a:rPr lang="en-US" sz="2800" b="1" dirty="0">
                <a:solidFill>
                  <a:srgbClr val="002060"/>
                </a:solidFill>
                <a:latin typeface="Times New Roman" panose="02020603050405020304" pitchFamily="18" charset="0"/>
                <a:cs typeface="Times New Roman" panose="02020603050405020304" pitchFamily="18" charset="0"/>
              </a:rPr>
              <a:t>I. </a:t>
            </a:r>
            <a:r>
              <a:rPr lang="vi-VN" sz="2800" b="1" dirty="0">
                <a:solidFill>
                  <a:srgbClr val="002060"/>
                </a:solidFill>
                <a:latin typeface="Times New Roman" panose="02020603050405020304" pitchFamily="18" charset="0"/>
                <a:cs typeface="Times New Roman" panose="02020603050405020304" pitchFamily="18" charset="0"/>
              </a:rPr>
              <a:t>Các nhân tố ảnh hưởng đến sinh trưởng và phát triển của sinh vật</a:t>
            </a:r>
            <a:r>
              <a:rPr lang="en-US" sz="28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102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34"/>
        <p:cNvGrpSpPr/>
        <p:nvPr/>
      </p:nvGrpSpPr>
      <p:grpSpPr>
        <a:xfrm>
          <a:off x="0" y="0"/>
          <a:ext cx="0" cy="0"/>
          <a:chOff x="0" y="0"/>
          <a:chExt cx="0" cy="0"/>
        </a:xfrm>
      </p:grpSpPr>
      <p:grpSp>
        <p:nvGrpSpPr>
          <p:cNvPr id="2" name="Google Shape;235;p26"/>
          <p:cNvGrpSpPr/>
          <p:nvPr/>
        </p:nvGrpSpPr>
        <p:grpSpPr>
          <a:xfrm>
            <a:off x="285857" y="1511560"/>
            <a:ext cx="9813533" cy="1654655"/>
            <a:chOff x="1700042" y="1576223"/>
            <a:chExt cx="9813533" cy="1654655"/>
          </a:xfrm>
        </p:grpSpPr>
        <p:sp>
          <p:nvSpPr>
            <p:cNvPr id="236" name="Google Shape;236;p26"/>
            <p:cNvSpPr/>
            <p:nvPr/>
          </p:nvSpPr>
          <p:spPr>
            <a:xfrm>
              <a:off x="2644877" y="1671220"/>
              <a:ext cx="8868698" cy="1147562"/>
            </a:xfrm>
            <a:prstGeom prst="roundRect">
              <a:avLst>
                <a:gd name="adj" fmla="val 50000"/>
              </a:avLst>
            </a:prstGeom>
            <a:solidFill>
              <a:srgbClr val="4798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37" name="Google Shape;237;p26"/>
            <p:cNvSpPr/>
            <p:nvPr/>
          </p:nvSpPr>
          <p:spPr>
            <a:xfrm>
              <a:off x="3520532" y="1713532"/>
              <a:ext cx="7747236" cy="1517346"/>
            </a:xfrm>
            <a:prstGeom prst="rect">
              <a:avLst/>
            </a:prstGeom>
            <a:noFill/>
            <a:ln>
              <a:noFill/>
            </a:ln>
          </p:spPr>
          <p:txBody>
            <a:bodyPr spcFirstLastPara="1" wrap="square" lIns="91425" tIns="45700" rIns="91425" bIns="45700" anchor="t" anchorCtr="0">
              <a:noAutofit/>
            </a:bodyPr>
            <a:lstStyle/>
            <a:p>
              <a:pPr lvl="0"/>
              <a:r>
                <a:rPr lang="de-DE" sz="3200" b="1" i="1" dirty="0">
                  <a:latin typeface="Times New Roman" panose="02020603050405020304" pitchFamily="18" charset="0"/>
                  <a:cs typeface="Times New Roman" panose="02020603050405020304" pitchFamily="18" charset="0"/>
                </a:rPr>
                <a:t>1. Tìm hiểu ứng dụng sinh trưởng và phát triển trong trồng trọt và chăn nuôi.</a:t>
              </a:r>
              <a:r>
                <a:rPr lang="en-US" sz="3200" dirty="0">
                  <a:solidFill>
                    <a:schemeClr val="bg1"/>
                  </a:solidFill>
                  <a:latin typeface="Times New Roman" panose="02020603050405020304" pitchFamily="18" charset="0"/>
                  <a:cs typeface="Times New Roman" pitchFamily="18" charset="0"/>
                </a:rPr>
                <a:t>.</a:t>
              </a:r>
              <a:endParaRPr sz="3200" dirty="0">
                <a:solidFill>
                  <a:schemeClr val="bg1"/>
                </a:solidFill>
                <a:latin typeface="Times New Roman" panose="02020603050405020304" pitchFamily="18" charset="0"/>
                <a:cs typeface="Times New Roman" pitchFamily="18" charset="0"/>
              </a:endParaRPr>
            </a:p>
          </p:txBody>
        </p:sp>
        <p:pic>
          <p:nvPicPr>
            <p:cNvPr id="238" name="Google Shape;238;p26"/>
            <p:cNvPicPr preferRelativeResize="0"/>
            <p:nvPr/>
          </p:nvPicPr>
          <p:blipFill rotWithShape="1">
            <a:blip r:embed="rId3">
              <a:alphaModFix/>
            </a:blip>
            <a:srcRect/>
            <a:stretch/>
          </p:blipFill>
          <p:spPr>
            <a:xfrm>
              <a:off x="1700042" y="1576223"/>
              <a:ext cx="1664985" cy="1517346"/>
            </a:xfrm>
            <a:prstGeom prst="rect">
              <a:avLst/>
            </a:prstGeom>
            <a:noFill/>
            <a:ln>
              <a:noFill/>
            </a:ln>
          </p:spPr>
        </p:pic>
      </p:grpSp>
      <p:sp>
        <p:nvSpPr>
          <p:cNvPr id="240" name="Google Shape;240;p26"/>
          <p:cNvSpPr/>
          <p:nvPr/>
        </p:nvSpPr>
        <p:spPr>
          <a:xfrm>
            <a:off x="1159439" y="3279342"/>
            <a:ext cx="8868698" cy="1295189"/>
          </a:xfrm>
          <a:prstGeom prst="roundRect">
            <a:avLst>
              <a:gd name="adj" fmla="val 50000"/>
            </a:avLst>
          </a:prstGeom>
          <a:solidFill>
            <a:srgbClr val="4798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241" name="Google Shape;241;p26"/>
          <p:cNvPicPr preferRelativeResize="0"/>
          <p:nvPr/>
        </p:nvPicPr>
        <p:blipFill rotWithShape="1">
          <a:blip r:embed="rId3">
            <a:alphaModFix/>
          </a:blip>
          <a:srcRect/>
          <a:stretch/>
        </p:blipFill>
        <p:spPr>
          <a:xfrm>
            <a:off x="326946" y="3115650"/>
            <a:ext cx="1664985" cy="1533243"/>
          </a:xfrm>
          <a:prstGeom prst="rect">
            <a:avLst/>
          </a:prstGeom>
          <a:noFill/>
          <a:ln>
            <a:noFill/>
          </a:ln>
        </p:spPr>
      </p:pic>
      <p:sp>
        <p:nvSpPr>
          <p:cNvPr id="11" name="Google Shape;237;p26"/>
          <p:cNvSpPr/>
          <p:nvPr/>
        </p:nvSpPr>
        <p:spPr>
          <a:xfrm>
            <a:off x="1950842" y="3303159"/>
            <a:ext cx="7747236" cy="1193127"/>
          </a:xfrm>
          <a:prstGeom prst="rect">
            <a:avLst/>
          </a:prstGeom>
          <a:noFill/>
          <a:ln>
            <a:noFill/>
          </a:ln>
        </p:spPr>
        <p:txBody>
          <a:bodyPr spcFirstLastPara="1" wrap="square" lIns="91425" tIns="45700" rIns="91425" bIns="45700" anchor="t" anchorCtr="0">
            <a:noAutofit/>
          </a:bodyPr>
          <a:lstStyle/>
          <a:p>
            <a:pPr lvl="0"/>
            <a:r>
              <a:rPr lang="de-DE" sz="3200" b="1" i="1" dirty="0">
                <a:latin typeface="Times New Roman" panose="02020603050405020304" pitchFamily="18" charset="0"/>
                <a:cs typeface="Times New Roman" panose="02020603050405020304" pitchFamily="18" charset="0"/>
              </a:rPr>
              <a:t>2. Vận dụng sinh trưởng và phát triển trong phòng trừ côn trùng, sâu hại.</a:t>
            </a:r>
            <a:endParaRPr sz="3200" dirty="0">
              <a:solidFill>
                <a:schemeClr val="bg1"/>
              </a:solidFill>
              <a:latin typeface="Times New Roman" pitchFamily="18" charset="0"/>
              <a:cs typeface="Times New Roman" pitchFamily="18" charset="0"/>
            </a:endParaRPr>
          </a:p>
        </p:txBody>
      </p:sp>
      <p:sp>
        <p:nvSpPr>
          <p:cNvPr id="10" name="Flowchart: Data 9">
            <a:extLst>
              <a:ext uri="{FF2B5EF4-FFF2-40B4-BE49-F238E27FC236}">
                <a16:creationId xmlns:a16="http://schemas.microsoft.com/office/drawing/2014/main" xmlns="" id="{539A6501-3F00-446C-A46D-E22C18F7A14E}"/>
              </a:ext>
            </a:extLst>
          </p:cNvPr>
          <p:cNvSpPr/>
          <p:nvPr/>
        </p:nvSpPr>
        <p:spPr>
          <a:xfrm>
            <a:off x="1592853" y="105657"/>
            <a:ext cx="9689918" cy="1300247"/>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II. </a:t>
            </a:r>
            <a:r>
              <a:rPr lang="en-US" sz="3200" b="1" dirty="0" err="1">
                <a:solidFill>
                  <a:schemeClr val="bg1"/>
                </a:solidFill>
                <a:latin typeface="Times New Roman" panose="02020603050405020304" pitchFamily="18" charset="0"/>
                <a:cs typeface="Times New Roman" panose="02020603050405020304" pitchFamily="18" charset="0"/>
              </a:rPr>
              <a:t>Ứng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dụng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của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sinh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trưởng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phát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triển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trong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thực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tiễn</a:t>
            </a:r>
            <a:r>
              <a:rPr lang="en-US" sz="3200" b="1" dirty="0">
                <a:solidFill>
                  <a:schemeClr val="bg1"/>
                </a:solidFill>
                <a:latin typeface="Times New Roman" panose="02020603050405020304" pitchFamily="18" charset="0"/>
                <a:cs typeface="Times New Roman" panose="02020603050405020304" pitchFamily="18" charset="0"/>
              </a:rPr>
              <a:t>:</a:t>
            </a:r>
            <a:endParaRPr lang="vi-VN" sz="3200" b="1" dirty="0">
              <a:solidFill>
                <a:schemeClr val="bg1"/>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3045DAB0-B9FA-4E9E-959F-00CF1DE0BE38}"/>
              </a:ext>
            </a:extLst>
          </p:cNvPr>
          <p:cNvGrpSpPr/>
          <p:nvPr/>
        </p:nvGrpSpPr>
        <p:grpSpPr>
          <a:xfrm>
            <a:off x="287576" y="5133565"/>
            <a:ext cx="1633708" cy="1724435"/>
            <a:chOff x="8940491" y="-586766"/>
            <a:chExt cx="1633708" cy="1724435"/>
          </a:xfrm>
        </p:grpSpPr>
        <p:sp>
          <p:nvSpPr>
            <p:cNvPr id="13" name="Freeform: Shape 14">
              <a:extLst>
                <a:ext uri="{FF2B5EF4-FFF2-40B4-BE49-F238E27FC236}">
                  <a16:creationId xmlns:a16="http://schemas.microsoft.com/office/drawing/2014/main" xmlns="" id="{9683FB5F-B3E7-49A7-A1BF-E909E8789E46}"/>
                </a:ext>
              </a:extLst>
            </p:cNvPr>
            <p:cNvSpPr/>
            <p:nvPr/>
          </p:nvSpPr>
          <p:spPr>
            <a:xfrm rot="7633885">
              <a:off x="8960121" y="-485480"/>
              <a:ext cx="1715363" cy="1512792"/>
            </a:xfrm>
            <a:custGeom>
              <a:avLst/>
              <a:gdLst>
                <a:gd name="connsiteX0" fmla="*/ 19637 w 1715363"/>
                <a:gd name="connsiteY0" fmla="*/ 1061299 h 1512792"/>
                <a:gd name="connsiteX1" fmla="*/ 0 w 1715363"/>
                <a:gd name="connsiteY1" fmla="*/ 990174 h 1512792"/>
                <a:gd name="connsiteX2" fmla="*/ 110165 w 1715363"/>
                <a:gd name="connsiteY2" fmla="*/ 838656 h 1512792"/>
                <a:gd name="connsiteX3" fmla="*/ 119299 w 1715363"/>
                <a:gd name="connsiteY3" fmla="*/ 835031 h 1512792"/>
                <a:gd name="connsiteX4" fmla="*/ 133164 w 1715363"/>
                <a:gd name="connsiteY4" fmla="*/ 826774 h 1512792"/>
                <a:gd name="connsiteX5" fmla="*/ 144558 w 1715363"/>
                <a:gd name="connsiteY5" fmla="*/ 825005 h 1512792"/>
                <a:gd name="connsiteX6" fmla="*/ 152607 w 1715363"/>
                <a:gd name="connsiteY6" fmla="*/ 821810 h 1512792"/>
                <a:gd name="connsiteX7" fmla="*/ 249856 w 1715363"/>
                <a:gd name="connsiteY7" fmla="*/ 807452 h 1512792"/>
                <a:gd name="connsiteX8" fmla="*/ 596394 w 1715363"/>
                <a:gd name="connsiteY8" fmla="*/ 807452 h 1512792"/>
                <a:gd name="connsiteX9" fmla="*/ 317909 w 1715363"/>
                <a:gd name="connsiteY9" fmla="*/ 689100 h 1512792"/>
                <a:gd name="connsiteX10" fmla="*/ 177976 w 1715363"/>
                <a:gd name="connsiteY10" fmla="*/ 582234 h 1512792"/>
                <a:gd name="connsiteX11" fmla="*/ 154132 w 1715363"/>
                <a:gd name="connsiteY11" fmla="*/ 457669 h 1512792"/>
                <a:gd name="connsiteX12" fmla="*/ 170384 w 1715363"/>
                <a:gd name="connsiteY12" fmla="*/ 431961 h 1512792"/>
                <a:gd name="connsiteX13" fmla="*/ 171765 w 1715363"/>
                <a:gd name="connsiteY13" fmla="*/ 430790 h 1512792"/>
                <a:gd name="connsiteX14" fmla="*/ 173668 w 1715363"/>
                <a:gd name="connsiteY14" fmla="*/ 426296 h 1512792"/>
                <a:gd name="connsiteX15" fmla="*/ 403353 w 1715363"/>
                <a:gd name="connsiteY15" fmla="*/ 314701 h 1512792"/>
                <a:gd name="connsiteX16" fmla="*/ 824467 w 1715363"/>
                <a:gd name="connsiteY16" fmla="*/ 314701 h 1512792"/>
                <a:gd name="connsiteX17" fmla="*/ 772263 w 1715363"/>
                <a:gd name="connsiteY17" fmla="*/ 292515 h 1512792"/>
                <a:gd name="connsiteX18" fmla="*/ 663023 w 1715363"/>
                <a:gd name="connsiteY18" fmla="*/ 83686 h 1512792"/>
                <a:gd name="connsiteX19" fmla="*/ 889184 w 1715363"/>
                <a:gd name="connsiteY19" fmla="*/ 17397 h 1512792"/>
                <a:gd name="connsiteX20" fmla="*/ 1596178 w 1715363"/>
                <a:gd name="connsiteY20" fmla="*/ 317859 h 1512792"/>
                <a:gd name="connsiteX21" fmla="*/ 1705418 w 1715363"/>
                <a:gd name="connsiteY21" fmla="*/ 526688 h 1512792"/>
                <a:gd name="connsiteX22" fmla="*/ 1696798 w 1715363"/>
                <a:gd name="connsiteY22" fmla="*/ 538187 h 1512792"/>
                <a:gd name="connsiteX23" fmla="*/ 1683940 w 1715363"/>
                <a:gd name="connsiteY23" fmla="*/ 568549 h 1512792"/>
                <a:gd name="connsiteX24" fmla="*/ 1454255 w 1715363"/>
                <a:gd name="connsiteY24" fmla="*/ 680144 h 1512792"/>
                <a:gd name="connsiteX25" fmla="*/ 1058406 w 1715363"/>
                <a:gd name="connsiteY25" fmla="*/ 680144 h 1512792"/>
                <a:gd name="connsiteX26" fmla="*/ 1370456 w 1715363"/>
                <a:gd name="connsiteY26" fmla="*/ 812760 h 1512792"/>
                <a:gd name="connsiteX27" fmla="*/ 1381134 w 1715363"/>
                <a:gd name="connsiteY27" fmla="*/ 818957 h 1512792"/>
                <a:gd name="connsiteX28" fmla="*/ 1400459 w 1715363"/>
                <a:gd name="connsiteY28" fmla="*/ 821810 h 1512792"/>
                <a:gd name="connsiteX29" fmla="*/ 1553066 w 1715363"/>
                <a:gd name="connsiteY29" fmla="*/ 990173 h 1512792"/>
                <a:gd name="connsiteX30" fmla="*/ 1303209 w 1715363"/>
                <a:gd name="connsiteY30" fmla="*/ 1172895 h 1512792"/>
                <a:gd name="connsiteX31" fmla="*/ 1073001 w 1715363"/>
                <a:gd name="connsiteY31" fmla="*/ 1172896 h 1512792"/>
                <a:gd name="connsiteX32" fmla="*/ 1118072 w 1715363"/>
                <a:gd name="connsiteY32" fmla="*/ 1202797 h 1512792"/>
                <a:gd name="connsiteX33" fmla="*/ 1163702 w 1715363"/>
                <a:gd name="connsiteY33" fmla="*/ 1405125 h 1512792"/>
                <a:gd name="connsiteX34" fmla="*/ 909710 w 1715363"/>
                <a:gd name="connsiteY34" fmla="*/ 1495721 h 1512792"/>
                <a:gd name="connsiteX35" fmla="*/ 140221 w 1715363"/>
                <a:gd name="connsiteY35" fmla="*/ 1168700 h 1512792"/>
                <a:gd name="connsiteX36" fmla="*/ 74794 w 1715363"/>
                <a:gd name="connsiteY36" fmla="*/ 1125293 h 1512792"/>
                <a:gd name="connsiteX37" fmla="*/ 54540 w 1715363"/>
                <a:gd name="connsiteY37" fmla="*/ 1099155 h 15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15363" h="1512792">
                  <a:moveTo>
                    <a:pt x="19637" y="1061299"/>
                  </a:moveTo>
                  <a:cubicBezTo>
                    <a:pt x="6992" y="1039438"/>
                    <a:pt x="0" y="1015404"/>
                    <a:pt x="0" y="990174"/>
                  </a:cubicBezTo>
                  <a:cubicBezTo>
                    <a:pt x="0" y="927099"/>
                    <a:pt x="43703" y="871492"/>
                    <a:pt x="110165" y="838656"/>
                  </a:cubicBezTo>
                  <a:lnTo>
                    <a:pt x="119299" y="835031"/>
                  </a:lnTo>
                  <a:lnTo>
                    <a:pt x="133164" y="826774"/>
                  </a:lnTo>
                  <a:lnTo>
                    <a:pt x="144558" y="825005"/>
                  </a:lnTo>
                  <a:lnTo>
                    <a:pt x="152607" y="821810"/>
                  </a:lnTo>
                  <a:cubicBezTo>
                    <a:pt x="182499" y="812564"/>
                    <a:pt x="215362" y="807452"/>
                    <a:pt x="249856" y="807452"/>
                  </a:cubicBezTo>
                  <a:lnTo>
                    <a:pt x="596394" y="807452"/>
                  </a:lnTo>
                  <a:lnTo>
                    <a:pt x="317909" y="689100"/>
                  </a:lnTo>
                  <a:cubicBezTo>
                    <a:pt x="256604" y="663046"/>
                    <a:pt x="207615" y="624115"/>
                    <a:pt x="177976" y="582234"/>
                  </a:cubicBezTo>
                  <a:cubicBezTo>
                    <a:pt x="148336" y="540353"/>
                    <a:pt x="138044" y="495522"/>
                    <a:pt x="154132" y="457669"/>
                  </a:cubicBezTo>
                  <a:cubicBezTo>
                    <a:pt x="158154" y="448206"/>
                    <a:pt x="163634" y="439627"/>
                    <a:pt x="170384" y="431961"/>
                  </a:cubicBezTo>
                  <a:lnTo>
                    <a:pt x="171765" y="430790"/>
                  </a:lnTo>
                  <a:lnTo>
                    <a:pt x="173668" y="426296"/>
                  </a:lnTo>
                  <a:cubicBezTo>
                    <a:pt x="211514" y="360714"/>
                    <a:pt x="300110" y="314701"/>
                    <a:pt x="403353" y="314701"/>
                  </a:cubicBezTo>
                  <a:lnTo>
                    <a:pt x="824467" y="314701"/>
                  </a:lnTo>
                  <a:lnTo>
                    <a:pt x="772263" y="292515"/>
                  </a:lnTo>
                  <a:cubicBezTo>
                    <a:pt x="679654" y="253158"/>
                    <a:pt x="630735" y="159662"/>
                    <a:pt x="663023" y="83686"/>
                  </a:cubicBezTo>
                  <a:cubicBezTo>
                    <a:pt x="695312" y="7710"/>
                    <a:pt x="796575" y="-21960"/>
                    <a:pt x="889184" y="17397"/>
                  </a:cubicBezTo>
                  <a:lnTo>
                    <a:pt x="1596178" y="317859"/>
                  </a:lnTo>
                  <a:cubicBezTo>
                    <a:pt x="1688787" y="357216"/>
                    <a:pt x="1737706" y="450712"/>
                    <a:pt x="1705418" y="526688"/>
                  </a:cubicBezTo>
                  <a:lnTo>
                    <a:pt x="1696798" y="538187"/>
                  </a:lnTo>
                  <a:lnTo>
                    <a:pt x="1683940" y="568549"/>
                  </a:lnTo>
                  <a:cubicBezTo>
                    <a:pt x="1646094" y="634130"/>
                    <a:pt x="1557498" y="680144"/>
                    <a:pt x="1454255" y="680144"/>
                  </a:cubicBezTo>
                  <a:lnTo>
                    <a:pt x="1058406" y="680144"/>
                  </a:lnTo>
                  <a:lnTo>
                    <a:pt x="1370456" y="812760"/>
                  </a:lnTo>
                  <a:lnTo>
                    <a:pt x="1381134" y="818957"/>
                  </a:lnTo>
                  <a:lnTo>
                    <a:pt x="1400459" y="821810"/>
                  </a:lnTo>
                  <a:cubicBezTo>
                    <a:pt x="1490134" y="849547"/>
                    <a:pt x="1553066" y="914484"/>
                    <a:pt x="1553066" y="990173"/>
                  </a:cubicBezTo>
                  <a:cubicBezTo>
                    <a:pt x="1553066" y="1091093"/>
                    <a:pt x="1441187" y="1172895"/>
                    <a:pt x="1303209" y="1172895"/>
                  </a:cubicBezTo>
                  <a:lnTo>
                    <a:pt x="1073001" y="1172896"/>
                  </a:lnTo>
                  <a:lnTo>
                    <a:pt x="1118072" y="1202797"/>
                  </a:lnTo>
                  <a:cubicBezTo>
                    <a:pt x="1172732" y="1256165"/>
                    <a:pt x="1193306" y="1335466"/>
                    <a:pt x="1163702" y="1405125"/>
                  </a:cubicBezTo>
                  <a:cubicBezTo>
                    <a:pt x="1124229" y="1498006"/>
                    <a:pt x="1010505" y="1538557"/>
                    <a:pt x="909710" y="1495721"/>
                  </a:cubicBezTo>
                  <a:lnTo>
                    <a:pt x="140221" y="1168700"/>
                  </a:lnTo>
                  <a:cubicBezTo>
                    <a:pt x="115022" y="1157991"/>
                    <a:pt x="93014" y="1143083"/>
                    <a:pt x="74794" y="1125293"/>
                  </a:cubicBezTo>
                  <a:lnTo>
                    <a:pt x="54540" y="1099155"/>
                  </a:ln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14" name="Freeform: Shape 13">
              <a:extLst>
                <a:ext uri="{FF2B5EF4-FFF2-40B4-BE49-F238E27FC236}">
                  <a16:creationId xmlns:a16="http://schemas.microsoft.com/office/drawing/2014/main" xmlns="" id="{4650F6F2-8A02-46F8-A974-D6F3DD408C6E}"/>
                </a:ext>
              </a:extLst>
            </p:cNvPr>
            <p:cNvSpPr/>
            <p:nvPr/>
          </p:nvSpPr>
          <p:spPr>
            <a:xfrm rot="7633885">
              <a:off x="8839205" y="-476408"/>
              <a:ext cx="1715363" cy="1512792"/>
            </a:xfrm>
            <a:custGeom>
              <a:avLst/>
              <a:gdLst>
                <a:gd name="connsiteX0" fmla="*/ 19637 w 1715363"/>
                <a:gd name="connsiteY0" fmla="*/ 1061299 h 1512792"/>
                <a:gd name="connsiteX1" fmla="*/ 0 w 1715363"/>
                <a:gd name="connsiteY1" fmla="*/ 990174 h 1512792"/>
                <a:gd name="connsiteX2" fmla="*/ 110165 w 1715363"/>
                <a:gd name="connsiteY2" fmla="*/ 838656 h 1512792"/>
                <a:gd name="connsiteX3" fmla="*/ 119299 w 1715363"/>
                <a:gd name="connsiteY3" fmla="*/ 835031 h 1512792"/>
                <a:gd name="connsiteX4" fmla="*/ 133164 w 1715363"/>
                <a:gd name="connsiteY4" fmla="*/ 826774 h 1512792"/>
                <a:gd name="connsiteX5" fmla="*/ 144558 w 1715363"/>
                <a:gd name="connsiteY5" fmla="*/ 825005 h 1512792"/>
                <a:gd name="connsiteX6" fmla="*/ 152607 w 1715363"/>
                <a:gd name="connsiteY6" fmla="*/ 821810 h 1512792"/>
                <a:gd name="connsiteX7" fmla="*/ 249856 w 1715363"/>
                <a:gd name="connsiteY7" fmla="*/ 807452 h 1512792"/>
                <a:gd name="connsiteX8" fmla="*/ 596394 w 1715363"/>
                <a:gd name="connsiteY8" fmla="*/ 807452 h 1512792"/>
                <a:gd name="connsiteX9" fmla="*/ 317909 w 1715363"/>
                <a:gd name="connsiteY9" fmla="*/ 689100 h 1512792"/>
                <a:gd name="connsiteX10" fmla="*/ 177976 w 1715363"/>
                <a:gd name="connsiteY10" fmla="*/ 582234 h 1512792"/>
                <a:gd name="connsiteX11" fmla="*/ 154132 w 1715363"/>
                <a:gd name="connsiteY11" fmla="*/ 457669 h 1512792"/>
                <a:gd name="connsiteX12" fmla="*/ 170384 w 1715363"/>
                <a:gd name="connsiteY12" fmla="*/ 431961 h 1512792"/>
                <a:gd name="connsiteX13" fmla="*/ 171765 w 1715363"/>
                <a:gd name="connsiteY13" fmla="*/ 430790 h 1512792"/>
                <a:gd name="connsiteX14" fmla="*/ 173668 w 1715363"/>
                <a:gd name="connsiteY14" fmla="*/ 426296 h 1512792"/>
                <a:gd name="connsiteX15" fmla="*/ 403353 w 1715363"/>
                <a:gd name="connsiteY15" fmla="*/ 314701 h 1512792"/>
                <a:gd name="connsiteX16" fmla="*/ 824467 w 1715363"/>
                <a:gd name="connsiteY16" fmla="*/ 314701 h 1512792"/>
                <a:gd name="connsiteX17" fmla="*/ 772263 w 1715363"/>
                <a:gd name="connsiteY17" fmla="*/ 292515 h 1512792"/>
                <a:gd name="connsiteX18" fmla="*/ 663023 w 1715363"/>
                <a:gd name="connsiteY18" fmla="*/ 83686 h 1512792"/>
                <a:gd name="connsiteX19" fmla="*/ 889184 w 1715363"/>
                <a:gd name="connsiteY19" fmla="*/ 17397 h 1512792"/>
                <a:gd name="connsiteX20" fmla="*/ 1596178 w 1715363"/>
                <a:gd name="connsiteY20" fmla="*/ 317859 h 1512792"/>
                <a:gd name="connsiteX21" fmla="*/ 1705418 w 1715363"/>
                <a:gd name="connsiteY21" fmla="*/ 526688 h 1512792"/>
                <a:gd name="connsiteX22" fmla="*/ 1696798 w 1715363"/>
                <a:gd name="connsiteY22" fmla="*/ 538187 h 1512792"/>
                <a:gd name="connsiteX23" fmla="*/ 1683940 w 1715363"/>
                <a:gd name="connsiteY23" fmla="*/ 568549 h 1512792"/>
                <a:gd name="connsiteX24" fmla="*/ 1454255 w 1715363"/>
                <a:gd name="connsiteY24" fmla="*/ 680144 h 1512792"/>
                <a:gd name="connsiteX25" fmla="*/ 1058406 w 1715363"/>
                <a:gd name="connsiteY25" fmla="*/ 680144 h 1512792"/>
                <a:gd name="connsiteX26" fmla="*/ 1370456 w 1715363"/>
                <a:gd name="connsiteY26" fmla="*/ 812760 h 1512792"/>
                <a:gd name="connsiteX27" fmla="*/ 1381134 w 1715363"/>
                <a:gd name="connsiteY27" fmla="*/ 818957 h 1512792"/>
                <a:gd name="connsiteX28" fmla="*/ 1400459 w 1715363"/>
                <a:gd name="connsiteY28" fmla="*/ 821810 h 1512792"/>
                <a:gd name="connsiteX29" fmla="*/ 1553066 w 1715363"/>
                <a:gd name="connsiteY29" fmla="*/ 990173 h 1512792"/>
                <a:gd name="connsiteX30" fmla="*/ 1303209 w 1715363"/>
                <a:gd name="connsiteY30" fmla="*/ 1172895 h 1512792"/>
                <a:gd name="connsiteX31" fmla="*/ 1073001 w 1715363"/>
                <a:gd name="connsiteY31" fmla="*/ 1172896 h 1512792"/>
                <a:gd name="connsiteX32" fmla="*/ 1118072 w 1715363"/>
                <a:gd name="connsiteY32" fmla="*/ 1202797 h 1512792"/>
                <a:gd name="connsiteX33" fmla="*/ 1163702 w 1715363"/>
                <a:gd name="connsiteY33" fmla="*/ 1405125 h 1512792"/>
                <a:gd name="connsiteX34" fmla="*/ 909710 w 1715363"/>
                <a:gd name="connsiteY34" fmla="*/ 1495721 h 1512792"/>
                <a:gd name="connsiteX35" fmla="*/ 140221 w 1715363"/>
                <a:gd name="connsiteY35" fmla="*/ 1168700 h 1512792"/>
                <a:gd name="connsiteX36" fmla="*/ 74794 w 1715363"/>
                <a:gd name="connsiteY36" fmla="*/ 1125293 h 1512792"/>
                <a:gd name="connsiteX37" fmla="*/ 54540 w 1715363"/>
                <a:gd name="connsiteY37" fmla="*/ 1099155 h 15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15363" h="1512792">
                  <a:moveTo>
                    <a:pt x="19637" y="1061299"/>
                  </a:moveTo>
                  <a:cubicBezTo>
                    <a:pt x="6992" y="1039438"/>
                    <a:pt x="0" y="1015404"/>
                    <a:pt x="0" y="990174"/>
                  </a:cubicBezTo>
                  <a:cubicBezTo>
                    <a:pt x="0" y="927099"/>
                    <a:pt x="43703" y="871492"/>
                    <a:pt x="110165" y="838656"/>
                  </a:cubicBezTo>
                  <a:lnTo>
                    <a:pt x="119299" y="835031"/>
                  </a:lnTo>
                  <a:lnTo>
                    <a:pt x="133164" y="826774"/>
                  </a:lnTo>
                  <a:lnTo>
                    <a:pt x="144558" y="825005"/>
                  </a:lnTo>
                  <a:lnTo>
                    <a:pt x="152607" y="821810"/>
                  </a:lnTo>
                  <a:cubicBezTo>
                    <a:pt x="182499" y="812564"/>
                    <a:pt x="215362" y="807452"/>
                    <a:pt x="249856" y="807452"/>
                  </a:cubicBezTo>
                  <a:lnTo>
                    <a:pt x="596394" y="807452"/>
                  </a:lnTo>
                  <a:lnTo>
                    <a:pt x="317909" y="689100"/>
                  </a:lnTo>
                  <a:cubicBezTo>
                    <a:pt x="256604" y="663046"/>
                    <a:pt x="207615" y="624115"/>
                    <a:pt x="177976" y="582234"/>
                  </a:cubicBezTo>
                  <a:cubicBezTo>
                    <a:pt x="148336" y="540353"/>
                    <a:pt x="138044" y="495522"/>
                    <a:pt x="154132" y="457669"/>
                  </a:cubicBezTo>
                  <a:cubicBezTo>
                    <a:pt x="158154" y="448206"/>
                    <a:pt x="163634" y="439627"/>
                    <a:pt x="170384" y="431961"/>
                  </a:cubicBezTo>
                  <a:lnTo>
                    <a:pt x="171765" y="430790"/>
                  </a:lnTo>
                  <a:lnTo>
                    <a:pt x="173668" y="426296"/>
                  </a:lnTo>
                  <a:cubicBezTo>
                    <a:pt x="211514" y="360714"/>
                    <a:pt x="300110" y="314701"/>
                    <a:pt x="403353" y="314701"/>
                  </a:cubicBezTo>
                  <a:lnTo>
                    <a:pt x="824467" y="314701"/>
                  </a:lnTo>
                  <a:lnTo>
                    <a:pt x="772263" y="292515"/>
                  </a:lnTo>
                  <a:cubicBezTo>
                    <a:pt x="679654" y="253158"/>
                    <a:pt x="630735" y="159662"/>
                    <a:pt x="663023" y="83686"/>
                  </a:cubicBezTo>
                  <a:cubicBezTo>
                    <a:pt x="695312" y="7710"/>
                    <a:pt x="796575" y="-21960"/>
                    <a:pt x="889184" y="17397"/>
                  </a:cubicBezTo>
                  <a:lnTo>
                    <a:pt x="1596178" y="317859"/>
                  </a:lnTo>
                  <a:cubicBezTo>
                    <a:pt x="1688787" y="357216"/>
                    <a:pt x="1737706" y="450712"/>
                    <a:pt x="1705418" y="526688"/>
                  </a:cubicBezTo>
                  <a:lnTo>
                    <a:pt x="1696798" y="538187"/>
                  </a:lnTo>
                  <a:lnTo>
                    <a:pt x="1683940" y="568549"/>
                  </a:lnTo>
                  <a:cubicBezTo>
                    <a:pt x="1646094" y="634130"/>
                    <a:pt x="1557498" y="680144"/>
                    <a:pt x="1454255" y="680144"/>
                  </a:cubicBezTo>
                  <a:lnTo>
                    <a:pt x="1058406" y="680144"/>
                  </a:lnTo>
                  <a:lnTo>
                    <a:pt x="1370456" y="812760"/>
                  </a:lnTo>
                  <a:lnTo>
                    <a:pt x="1381134" y="818957"/>
                  </a:lnTo>
                  <a:lnTo>
                    <a:pt x="1400459" y="821810"/>
                  </a:lnTo>
                  <a:cubicBezTo>
                    <a:pt x="1490134" y="849547"/>
                    <a:pt x="1553066" y="914484"/>
                    <a:pt x="1553066" y="990173"/>
                  </a:cubicBezTo>
                  <a:cubicBezTo>
                    <a:pt x="1553066" y="1091093"/>
                    <a:pt x="1441187" y="1172895"/>
                    <a:pt x="1303209" y="1172895"/>
                  </a:cubicBezTo>
                  <a:lnTo>
                    <a:pt x="1073001" y="1172896"/>
                  </a:lnTo>
                  <a:lnTo>
                    <a:pt x="1118072" y="1202797"/>
                  </a:lnTo>
                  <a:cubicBezTo>
                    <a:pt x="1172732" y="1256165"/>
                    <a:pt x="1193306" y="1335466"/>
                    <a:pt x="1163702" y="1405125"/>
                  </a:cubicBezTo>
                  <a:cubicBezTo>
                    <a:pt x="1124229" y="1498006"/>
                    <a:pt x="1010505" y="1538557"/>
                    <a:pt x="909710" y="1495721"/>
                  </a:cubicBezTo>
                  <a:lnTo>
                    <a:pt x="140221" y="1168700"/>
                  </a:lnTo>
                  <a:cubicBezTo>
                    <a:pt x="115022" y="1157991"/>
                    <a:pt x="93014" y="1143083"/>
                    <a:pt x="74794" y="1125293"/>
                  </a:cubicBezTo>
                  <a:lnTo>
                    <a:pt x="54540" y="1099155"/>
                  </a:lnTo>
                  <a:close/>
                </a:path>
              </a:pathLst>
            </a:custGeom>
            <a:solidFill>
              <a:srgbClr val="FD9FD3"/>
            </a:solid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grpSp>
        <p:nvGrpSpPr>
          <p:cNvPr id="15" name="Group 14">
            <a:extLst>
              <a:ext uri="{FF2B5EF4-FFF2-40B4-BE49-F238E27FC236}">
                <a16:creationId xmlns:a16="http://schemas.microsoft.com/office/drawing/2014/main" xmlns="" id="{28776A79-E485-41E1-BB94-8DA7E48F0526}"/>
              </a:ext>
            </a:extLst>
          </p:cNvPr>
          <p:cNvGrpSpPr/>
          <p:nvPr/>
        </p:nvGrpSpPr>
        <p:grpSpPr>
          <a:xfrm>
            <a:off x="10749084" y="-553420"/>
            <a:ext cx="2069430" cy="2497260"/>
            <a:chOff x="10749084" y="-553420"/>
            <a:chExt cx="2069430" cy="2497260"/>
          </a:xfrm>
        </p:grpSpPr>
        <p:sp>
          <p:nvSpPr>
            <p:cNvPr id="16" name="Oval 15">
              <a:extLst>
                <a:ext uri="{FF2B5EF4-FFF2-40B4-BE49-F238E27FC236}">
                  <a16:creationId xmlns:a16="http://schemas.microsoft.com/office/drawing/2014/main" xmlns="" id="{E488E4ED-92E3-4EB6-A1A0-803AB0479522}"/>
                </a:ext>
              </a:extLst>
            </p:cNvPr>
            <p:cNvSpPr/>
            <p:nvPr/>
          </p:nvSpPr>
          <p:spPr>
            <a:xfrm>
              <a:off x="10827599" y="-553420"/>
              <a:ext cx="1944914" cy="2119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a:extLst>
                <a:ext uri="{FF2B5EF4-FFF2-40B4-BE49-F238E27FC236}">
                  <a16:creationId xmlns:a16="http://schemas.microsoft.com/office/drawing/2014/main" xmlns="" id="{2538A75B-00F6-4660-BB25-C1F63252E100}"/>
                </a:ext>
              </a:extLst>
            </p:cNvPr>
            <p:cNvSpPr/>
            <p:nvPr/>
          </p:nvSpPr>
          <p:spPr>
            <a:xfrm>
              <a:off x="10749084" y="-333638"/>
              <a:ext cx="1944914" cy="1679523"/>
            </a:xfrm>
            <a:prstGeom prst="ellipse">
              <a:avLst/>
            </a:prstGeom>
            <a:solidFill>
              <a:srgbClr val="01C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17">
              <a:extLst>
                <a:ext uri="{FF2B5EF4-FFF2-40B4-BE49-F238E27FC236}">
                  <a16:creationId xmlns:a16="http://schemas.microsoft.com/office/drawing/2014/main" xmlns="" id="{94D30D1D-84DC-48A4-A7CA-BC8F693EF036}"/>
                </a:ext>
              </a:extLst>
            </p:cNvPr>
            <p:cNvSpPr/>
            <p:nvPr/>
          </p:nvSpPr>
          <p:spPr>
            <a:xfrm>
              <a:off x="10873600" y="-457256"/>
              <a:ext cx="1944914" cy="1868704"/>
            </a:xfrm>
            <a:prstGeom prst="ellipse">
              <a:avLst/>
            </a:prstGeom>
            <a:solidFill>
              <a:srgbClr val="01C6BF"/>
            </a:solid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Heart 18">
              <a:extLst>
                <a:ext uri="{FF2B5EF4-FFF2-40B4-BE49-F238E27FC236}">
                  <a16:creationId xmlns:a16="http://schemas.microsoft.com/office/drawing/2014/main" xmlns="" id="{51B84417-0CF6-479A-9DE7-3EBE4ECF005D}"/>
                </a:ext>
              </a:extLst>
            </p:cNvPr>
            <p:cNvSpPr/>
            <p:nvPr/>
          </p:nvSpPr>
          <p:spPr>
            <a:xfrm flipV="1">
              <a:off x="11412735" y="895993"/>
              <a:ext cx="1151299" cy="104784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Heart 19">
              <a:extLst>
                <a:ext uri="{FF2B5EF4-FFF2-40B4-BE49-F238E27FC236}">
                  <a16:creationId xmlns:a16="http://schemas.microsoft.com/office/drawing/2014/main" xmlns="" id="{A06EA5A5-BD7F-4975-9414-13BBF1A4C767}"/>
                </a:ext>
              </a:extLst>
            </p:cNvPr>
            <p:cNvSpPr/>
            <p:nvPr/>
          </p:nvSpPr>
          <p:spPr>
            <a:xfrm flipV="1">
              <a:off x="11364101" y="821961"/>
              <a:ext cx="1151299" cy="1047847"/>
            </a:xfrm>
            <a:prstGeom prst="heart">
              <a:avLst/>
            </a:prstGeom>
            <a:solidFill>
              <a:srgbClr val="FEE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Heart 20">
              <a:extLst>
                <a:ext uri="{FF2B5EF4-FFF2-40B4-BE49-F238E27FC236}">
                  <a16:creationId xmlns:a16="http://schemas.microsoft.com/office/drawing/2014/main" xmlns="" id="{30345B89-A743-4A12-BFF0-F896D3CA9F7C}"/>
                </a:ext>
              </a:extLst>
            </p:cNvPr>
            <p:cNvSpPr/>
            <p:nvPr/>
          </p:nvSpPr>
          <p:spPr>
            <a:xfrm flipV="1">
              <a:off x="11392690" y="912503"/>
              <a:ext cx="1093350" cy="1002243"/>
            </a:xfrm>
            <a:prstGeom prst="heart">
              <a:avLst/>
            </a:prstGeom>
            <a:noFill/>
            <a:ln w="3810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2" name="Group 21">
            <a:extLst>
              <a:ext uri="{FF2B5EF4-FFF2-40B4-BE49-F238E27FC236}">
                <a16:creationId xmlns:a16="http://schemas.microsoft.com/office/drawing/2014/main" xmlns="" id="{F74E48A0-9271-4D85-980B-69122A10D38E}"/>
              </a:ext>
            </a:extLst>
          </p:cNvPr>
          <p:cNvGrpSpPr/>
          <p:nvPr/>
        </p:nvGrpSpPr>
        <p:grpSpPr>
          <a:xfrm>
            <a:off x="8419599" y="5904602"/>
            <a:ext cx="975750" cy="953398"/>
            <a:chOff x="10295695" y="5059484"/>
            <a:chExt cx="975750" cy="953398"/>
          </a:xfrm>
        </p:grpSpPr>
        <p:sp>
          <p:nvSpPr>
            <p:cNvPr id="23" name="Freeform: Shape 29">
              <a:extLst>
                <a:ext uri="{FF2B5EF4-FFF2-40B4-BE49-F238E27FC236}">
                  <a16:creationId xmlns:a16="http://schemas.microsoft.com/office/drawing/2014/main" xmlns="" id="{6173317B-B13D-4411-9350-1CB89AAD31FE}"/>
                </a:ext>
              </a:extLst>
            </p:cNvPr>
            <p:cNvSpPr/>
            <p:nvPr/>
          </p:nvSpPr>
          <p:spPr>
            <a:xfrm flipV="1">
              <a:off x="10364667" y="5059484"/>
              <a:ext cx="906778" cy="935255"/>
            </a:xfrm>
            <a:custGeom>
              <a:avLst/>
              <a:gdLst>
                <a:gd name="connsiteX0" fmla="*/ 433662 w 906778"/>
                <a:gd name="connsiteY0" fmla="*/ 935255 h 935255"/>
                <a:gd name="connsiteX1" fmla="*/ 560713 w 906778"/>
                <a:gd name="connsiteY1" fmla="*/ 771646 h 935255"/>
                <a:gd name="connsiteX2" fmla="*/ 615815 w 906778"/>
                <a:gd name="connsiteY2" fmla="*/ 624387 h 935255"/>
                <a:gd name="connsiteX3" fmla="*/ 686794 w 906778"/>
                <a:gd name="connsiteY3" fmla="*/ 603876 h 935255"/>
                <a:gd name="connsiteX4" fmla="*/ 906778 w 906778"/>
                <a:gd name="connsiteY4" fmla="*/ 478295 h 935255"/>
                <a:gd name="connsiteX5" fmla="*/ 671499 w 906778"/>
                <a:gd name="connsiteY5" fmla="*/ 323646 h 935255"/>
                <a:gd name="connsiteX6" fmla="*/ 626179 w 906778"/>
                <a:gd name="connsiteY6" fmla="*/ 307152 h 935255"/>
                <a:gd name="connsiteX7" fmla="*/ 572468 w 906778"/>
                <a:gd name="connsiteY7" fmla="*/ 163610 h 935255"/>
                <a:gd name="connsiteX8" fmla="*/ 445417 w 906778"/>
                <a:gd name="connsiteY8" fmla="*/ 0 h 935255"/>
                <a:gd name="connsiteX9" fmla="*/ 297403 w 906778"/>
                <a:gd name="connsiteY9" fmla="*/ 297613 h 935255"/>
                <a:gd name="connsiteX10" fmla="*/ 296190 w 906778"/>
                <a:gd name="connsiteY10" fmla="*/ 301477 h 935255"/>
                <a:gd name="connsiteX11" fmla="*/ 235279 w 906778"/>
                <a:gd name="connsiteY11" fmla="*/ 323646 h 935255"/>
                <a:gd name="connsiteX12" fmla="*/ 0 w 906778"/>
                <a:gd name="connsiteY12" fmla="*/ 478295 h 935255"/>
                <a:gd name="connsiteX13" fmla="*/ 219984 w 906778"/>
                <a:gd name="connsiteY13" fmla="*/ 603876 h 935255"/>
                <a:gd name="connsiteX14" fmla="*/ 280542 w 906778"/>
                <a:gd name="connsiteY14" fmla="*/ 621376 h 935255"/>
                <a:gd name="connsiteX15" fmla="*/ 285648 w 906778"/>
                <a:gd name="connsiteY15" fmla="*/ 637642 h 935255"/>
                <a:gd name="connsiteX16" fmla="*/ 433662 w 906778"/>
                <a:gd name="connsiteY16" fmla="*/ 935255 h 9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6778" h="935255">
                  <a:moveTo>
                    <a:pt x="433662" y="935255"/>
                  </a:moveTo>
                  <a:cubicBezTo>
                    <a:pt x="484566" y="930513"/>
                    <a:pt x="523626" y="862396"/>
                    <a:pt x="560713" y="771646"/>
                  </a:cubicBezTo>
                  <a:lnTo>
                    <a:pt x="615815" y="624387"/>
                  </a:lnTo>
                  <a:lnTo>
                    <a:pt x="686794" y="603876"/>
                  </a:lnTo>
                  <a:cubicBezTo>
                    <a:pt x="809339" y="567927"/>
                    <a:pt x="895193" y="536991"/>
                    <a:pt x="906778" y="478295"/>
                  </a:cubicBezTo>
                  <a:cubicBezTo>
                    <a:pt x="900851" y="414665"/>
                    <a:pt x="795900" y="369541"/>
                    <a:pt x="671499" y="323646"/>
                  </a:cubicBezTo>
                  <a:lnTo>
                    <a:pt x="626179" y="307152"/>
                  </a:lnTo>
                  <a:lnTo>
                    <a:pt x="572468" y="163610"/>
                  </a:lnTo>
                  <a:cubicBezTo>
                    <a:pt x="535381" y="72859"/>
                    <a:pt x="496321" y="4742"/>
                    <a:pt x="445417" y="0"/>
                  </a:cubicBezTo>
                  <a:cubicBezTo>
                    <a:pt x="374983" y="13902"/>
                    <a:pt x="344521" y="134751"/>
                    <a:pt x="297403" y="297613"/>
                  </a:cubicBezTo>
                  <a:lnTo>
                    <a:pt x="296190" y="301477"/>
                  </a:lnTo>
                  <a:lnTo>
                    <a:pt x="235279" y="323646"/>
                  </a:lnTo>
                  <a:cubicBezTo>
                    <a:pt x="110878" y="369541"/>
                    <a:pt x="5928" y="414665"/>
                    <a:pt x="0" y="478295"/>
                  </a:cubicBezTo>
                  <a:cubicBezTo>
                    <a:pt x="11585" y="536991"/>
                    <a:pt x="97439" y="567927"/>
                    <a:pt x="219984" y="603876"/>
                  </a:cubicBezTo>
                  <a:lnTo>
                    <a:pt x="280542" y="621376"/>
                  </a:lnTo>
                  <a:lnTo>
                    <a:pt x="285648" y="637642"/>
                  </a:lnTo>
                  <a:cubicBezTo>
                    <a:pt x="332766" y="800504"/>
                    <a:pt x="363228" y="921353"/>
                    <a:pt x="433662" y="935255"/>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24" name="Freeform: Shape 28">
              <a:extLst>
                <a:ext uri="{FF2B5EF4-FFF2-40B4-BE49-F238E27FC236}">
                  <a16:creationId xmlns:a16="http://schemas.microsoft.com/office/drawing/2014/main" xmlns="" id="{54EFA012-FE47-4BB8-8E10-F817B7033C87}"/>
                </a:ext>
              </a:extLst>
            </p:cNvPr>
            <p:cNvSpPr/>
            <p:nvPr/>
          </p:nvSpPr>
          <p:spPr>
            <a:xfrm flipV="1">
              <a:off x="10295695" y="5077627"/>
              <a:ext cx="906778" cy="935255"/>
            </a:xfrm>
            <a:custGeom>
              <a:avLst/>
              <a:gdLst>
                <a:gd name="connsiteX0" fmla="*/ 433662 w 906778"/>
                <a:gd name="connsiteY0" fmla="*/ 935255 h 935255"/>
                <a:gd name="connsiteX1" fmla="*/ 560713 w 906778"/>
                <a:gd name="connsiteY1" fmla="*/ 771646 h 935255"/>
                <a:gd name="connsiteX2" fmla="*/ 615815 w 906778"/>
                <a:gd name="connsiteY2" fmla="*/ 624387 h 935255"/>
                <a:gd name="connsiteX3" fmla="*/ 686794 w 906778"/>
                <a:gd name="connsiteY3" fmla="*/ 603876 h 935255"/>
                <a:gd name="connsiteX4" fmla="*/ 906778 w 906778"/>
                <a:gd name="connsiteY4" fmla="*/ 478295 h 935255"/>
                <a:gd name="connsiteX5" fmla="*/ 671499 w 906778"/>
                <a:gd name="connsiteY5" fmla="*/ 323646 h 935255"/>
                <a:gd name="connsiteX6" fmla="*/ 626179 w 906778"/>
                <a:gd name="connsiteY6" fmla="*/ 307152 h 935255"/>
                <a:gd name="connsiteX7" fmla="*/ 572468 w 906778"/>
                <a:gd name="connsiteY7" fmla="*/ 163610 h 935255"/>
                <a:gd name="connsiteX8" fmla="*/ 445417 w 906778"/>
                <a:gd name="connsiteY8" fmla="*/ 0 h 935255"/>
                <a:gd name="connsiteX9" fmla="*/ 297403 w 906778"/>
                <a:gd name="connsiteY9" fmla="*/ 297613 h 935255"/>
                <a:gd name="connsiteX10" fmla="*/ 296190 w 906778"/>
                <a:gd name="connsiteY10" fmla="*/ 301477 h 935255"/>
                <a:gd name="connsiteX11" fmla="*/ 235279 w 906778"/>
                <a:gd name="connsiteY11" fmla="*/ 323646 h 935255"/>
                <a:gd name="connsiteX12" fmla="*/ 0 w 906778"/>
                <a:gd name="connsiteY12" fmla="*/ 478295 h 935255"/>
                <a:gd name="connsiteX13" fmla="*/ 219984 w 906778"/>
                <a:gd name="connsiteY13" fmla="*/ 603876 h 935255"/>
                <a:gd name="connsiteX14" fmla="*/ 280542 w 906778"/>
                <a:gd name="connsiteY14" fmla="*/ 621376 h 935255"/>
                <a:gd name="connsiteX15" fmla="*/ 285648 w 906778"/>
                <a:gd name="connsiteY15" fmla="*/ 637642 h 935255"/>
                <a:gd name="connsiteX16" fmla="*/ 433662 w 906778"/>
                <a:gd name="connsiteY16" fmla="*/ 935255 h 9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6778" h="935255">
                  <a:moveTo>
                    <a:pt x="433662" y="935255"/>
                  </a:moveTo>
                  <a:cubicBezTo>
                    <a:pt x="484566" y="930513"/>
                    <a:pt x="523626" y="862396"/>
                    <a:pt x="560713" y="771646"/>
                  </a:cubicBezTo>
                  <a:lnTo>
                    <a:pt x="615815" y="624387"/>
                  </a:lnTo>
                  <a:lnTo>
                    <a:pt x="686794" y="603876"/>
                  </a:lnTo>
                  <a:cubicBezTo>
                    <a:pt x="809339" y="567927"/>
                    <a:pt x="895193" y="536991"/>
                    <a:pt x="906778" y="478295"/>
                  </a:cubicBezTo>
                  <a:cubicBezTo>
                    <a:pt x="900851" y="414665"/>
                    <a:pt x="795900" y="369541"/>
                    <a:pt x="671499" y="323646"/>
                  </a:cubicBezTo>
                  <a:lnTo>
                    <a:pt x="626179" y="307152"/>
                  </a:lnTo>
                  <a:lnTo>
                    <a:pt x="572468" y="163610"/>
                  </a:lnTo>
                  <a:cubicBezTo>
                    <a:pt x="535381" y="72859"/>
                    <a:pt x="496321" y="4742"/>
                    <a:pt x="445417" y="0"/>
                  </a:cubicBezTo>
                  <a:cubicBezTo>
                    <a:pt x="374983" y="13902"/>
                    <a:pt x="344521" y="134751"/>
                    <a:pt x="297403" y="297613"/>
                  </a:cubicBezTo>
                  <a:lnTo>
                    <a:pt x="296190" y="301477"/>
                  </a:lnTo>
                  <a:lnTo>
                    <a:pt x="235279" y="323646"/>
                  </a:lnTo>
                  <a:cubicBezTo>
                    <a:pt x="110878" y="369541"/>
                    <a:pt x="5928" y="414665"/>
                    <a:pt x="0" y="478295"/>
                  </a:cubicBezTo>
                  <a:cubicBezTo>
                    <a:pt x="11585" y="536991"/>
                    <a:pt x="97439" y="567927"/>
                    <a:pt x="219984" y="603876"/>
                  </a:cubicBezTo>
                  <a:lnTo>
                    <a:pt x="280542" y="621376"/>
                  </a:lnTo>
                  <a:lnTo>
                    <a:pt x="285648" y="637642"/>
                  </a:lnTo>
                  <a:cubicBezTo>
                    <a:pt x="332766" y="800504"/>
                    <a:pt x="363228" y="921353"/>
                    <a:pt x="433662" y="935255"/>
                  </a:cubicBezTo>
                  <a:close/>
                </a:path>
              </a:pathLst>
            </a:custGeom>
            <a:solidFill>
              <a:srgbClr val="029DDF"/>
            </a:solidFill>
            <a:ln w="28575">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grpSp>
        <p:nvGrpSpPr>
          <p:cNvPr id="33" name="Group 32">
            <a:extLst>
              <a:ext uri="{FF2B5EF4-FFF2-40B4-BE49-F238E27FC236}">
                <a16:creationId xmlns:a16="http://schemas.microsoft.com/office/drawing/2014/main" xmlns="" id="{6C76BEF5-BD10-49BA-B67B-CED29AB32B70}"/>
              </a:ext>
            </a:extLst>
          </p:cNvPr>
          <p:cNvGrpSpPr/>
          <p:nvPr/>
        </p:nvGrpSpPr>
        <p:grpSpPr>
          <a:xfrm>
            <a:off x="-229852" y="0"/>
            <a:ext cx="1744190" cy="1564007"/>
            <a:chOff x="-545163" y="650270"/>
            <a:chExt cx="1744190" cy="1564007"/>
          </a:xfrm>
        </p:grpSpPr>
        <p:sp>
          <p:nvSpPr>
            <p:cNvPr id="34" name="Freeform: Shape 63">
              <a:extLst>
                <a:ext uri="{FF2B5EF4-FFF2-40B4-BE49-F238E27FC236}">
                  <a16:creationId xmlns:a16="http://schemas.microsoft.com/office/drawing/2014/main" xmlns="" id="{AD07850D-672F-4B3C-984A-9CDC3B6B1CA0}"/>
                </a:ext>
              </a:extLst>
            </p:cNvPr>
            <p:cNvSpPr/>
            <p:nvPr/>
          </p:nvSpPr>
          <p:spPr>
            <a:xfrm>
              <a:off x="-372034" y="650270"/>
              <a:ext cx="1571061" cy="1539292"/>
            </a:xfrm>
            <a:custGeom>
              <a:avLst/>
              <a:gdLst>
                <a:gd name="connsiteX0" fmla="*/ 790562 w 1571061"/>
                <a:gd name="connsiteY0" fmla="*/ 0 h 1539292"/>
                <a:gd name="connsiteX1" fmla="*/ 986519 w 1571061"/>
                <a:gd name="connsiteY1" fmla="*/ 124749 h 1539292"/>
                <a:gd name="connsiteX2" fmla="*/ 1034455 w 1571061"/>
                <a:gd name="connsiteY2" fmla="*/ 173827 h 1539292"/>
                <a:gd name="connsiteX3" fmla="*/ 1053360 w 1571061"/>
                <a:gd name="connsiteY3" fmla="*/ 172103 h 1539292"/>
                <a:gd name="connsiteX4" fmla="*/ 1375992 w 1571061"/>
                <a:gd name="connsiteY4" fmla="*/ 236848 h 1539292"/>
                <a:gd name="connsiteX5" fmla="*/ 1390241 w 1571061"/>
                <a:gd name="connsiteY5" fmla="*/ 468707 h 1539292"/>
                <a:gd name="connsiteX6" fmla="*/ 1380858 w 1571061"/>
                <a:gd name="connsiteY6" fmla="*/ 523745 h 1539292"/>
                <a:gd name="connsiteX7" fmla="*/ 1451094 w 1571061"/>
                <a:gd name="connsiteY7" fmla="*/ 580314 h 1539292"/>
                <a:gd name="connsiteX8" fmla="*/ 1571061 w 1571061"/>
                <a:gd name="connsiteY8" fmla="*/ 769938 h 1539292"/>
                <a:gd name="connsiteX9" fmla="*/ 1432236 w 1571061"/>
                <a:gd name="connsiteY9" fmla="*/ 956188 h 1539292"/>
                <a:gd name="connsiteX10" fmla="*/ 1393435 w 1571061"/>
                <a:gd name="connsiteY10" fmla="*/ 988871 h 1539292"/>
                <a:gd name="connsiteX11" fmla="*/ 1396053 w 1571061"/>
                <a:gd name="connsiteY11" fmla="*/ 1021056 h 1539292"/>
                <a:gd name="connsiteX12" fmla="*/ 1328162 w 1571061"/>
                <a:gd name="connsiteY12" fmla="*/ 1343041 h 1539292"/>
                <a:gd name="connsiteX13" fmla="*/ 1096176 w 1571061"/>
                <a:gd name="connsiteY13" fmla="*/ 1355027 h 1539292"/>
                <a:gd name="connsiteX14" fmla="*/ 1050192 w 1571061"/>
                <a:gd name="connsiteY14" fmla="*/ 1346724 h 1539292"/>
                <a:gd name="connsiteX15" fmla="*/ 1009460 w 1571061"/>
                <a:gd name="connsiteY15" fmla="*/ 1405702 h 1539292"/>
                <a:gd name="connsiteX16" fmla="*/ 829174 w 1571061"/>
                <a:gd name="connsiteY16" fmla="*/ 1539292 h 1539292"/>
                <a:gd name="connsiteX17" fmla="*/ 575945 w 1571061"/>
                <a:gd name="connsiteY17" fmla="*/ 1357206 h 1539292"/>
                <a:gd name="connsiteX18" fmla="*/ 567274 w 1571061"/>
                <a:gd name="connsiteY18" fmla="*/ 1347368 h 1539292"/>
                <a:gd name="connsiteX19" fmla="*/ 524849 w 1571061"/>
                <a:gd name="connsiteY19" fmla="*/ 1355028 h 1539292"/>
                <a:gd name="connsiteX20" fmla="*/ 292863 w 1571061"/>
                <a:gd name="connsiteY20" fmla="*/ 1343042 h 1539292"/>
                <a:gd name="connsiteX21" fmla="*/ 224972 w 1571061"/>
                <a:gd name="connsiteY21" fmla="*/ 1021057 h 1539292"/>
                <a:gd name="connsiteX22" fmla="*/ 227225 w 1571061"/>
                <a:gd name="connsiteY22" fmla="*/ 993363 h 1539292"/>
                <a:gd name="connsiteX23" fmla="*/ 200219 w 1571061"/>
                <a:gd name="connsiteY23" fmla="*/ 973683 h 1539292"/>
                <a:gd name="connsiteX24" fmla="*/ 0 w 1571061"/>
                <a:gd name="connsiteY24" fmla="*/ 734534 h 1539292"/>
                <a:gd name="connsiteX25" fmla="*/ 119967 w 1571061"/>
                <a:gd name="connsiteY25" fmla="*/ 544910 h 1539292"/>
                <a:gd name="connsiteX26" fmla="*/ 148257 w 1571061"/>
                <a:gd name="connsiteY26" fmla="*/ 521609 h 1539292"/>
                <a:gd name="connsiteX27" fmla="*/ 135915 w 1571061"/>
                <a:gd name="connsiteY27" fmla="*/ 449221 h 1539292"/>
                <a:gd name="connsiteX28" fmla="*/ 150164 w 1571061"/>
                <a:gd name="connsiteY28" fmla="*/ 217362 h 1539292"/>
                <a:gd name="connsiteX29" fmla="*/ 472796 w 1571061"/>
                <a:gd name="connsiteY29" fmla="*/ 152617 h 1539292"/>
                <a:gd name="connsiteX30" fmla="*/ 589769 w 1571061"/>
                <a:gd name="connsiteY30" fmla="*/ 163284 h 1539292"/>
                <a:gd name="connsiteX31" fmla="*/ 610276 w 1571061"/>
                <a:gd name="connsiteY31" fmla="*/ 133590 h 1539292"/>
                <a:gd name="connsiteX32" fmla="*/ 790562 w 1571061"/>
                <a:gd name="connsiteY32" fmla="*/ 0 h 153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71061" h="1539292">
                  <a:moveTo>
                    <a:pt x="790562" y="0"/>
                  </a:moveTo>
                  <a:cubicBezTo>
                    <a:pt x="844545" y="12928"/>
                    <a:pt x="911865" y="55121"/>
                    <a:pt x="986519" y="124749"/>
                  </a:cubicBezTo>
                  <a:lnTo>
                    <a:pt x="1034455" y="173827"/>
                  </a:lnTo>
                  <a:lnTo>
                    <a:pt x="1053360" y="172103"/>
                  </a:lnTo>
                  <a:cubicBezTo>
                    <a:pt x="1209529" y="162266"/>
                    <a:pt x="1321182" y="175979"/>
                    <a:pt x="1375992" y="236848"/>
                  </a:cubicBezTo>
                  <a:cubicBezTo>
                    <a:pt x="1397262" y="288121"/>
                    <a:pt x="1402694" y="367384"/>
                    <a:pt x="1390241" y="468707"/>
                  </a:cubicBezTo>
                  <a:lnTo>
                    <a:pt x="1380858" y="523745"/>
                  </a:lnTo>
                  <a:lnTo>
                    <a:pt x="1451094" y="580314"/>
                  </a:lnTo>
                  <a:cubicBezTo>
                    <a:pt x="1525691" y="646743"/>
                    <a:pt x="1569147" y="708535"/>
                    <a:pt x="1571061" y="769938"/>
                  </a:cubicBezTo>
                  <a:cubicBezTo>
                    <a:pt x="1554198" y="822824"/>
                    <a:pt x="1507167" y="886857"/>
                    <a:pt x="1432236" y="956188"/>
                  </a:cubicBezTo>
                  <a:lnTo>
                    <a:pt x="1393435" y="988871"/>
                  </a:lnTo>
                  <a:lnTo>
                    <a:pt x="1396053" y="1021056"/>
                  </a:lnTo>
                  <a:cubicBezTo>
                    <a:pt x="1404366" y="1177314"/>
                    <a:pt x="1389564" y="1288827"/>
                    <a:pt x="1328162" y="1343041"/>
                  </a:cubicBezTo>
                  <a:cubicBezTo>
                    <a:pt x="1276685" y="1363810"/>
                    <a:pt x="1197372" y="1368468"/>
                    <a:pt x="1096176" y="1355027"/>
                  </a:cubicBezTo>
                  <a:lnTo>
                    <a:pt x="1050192" y="1346724"/>
                  </a:lnTo>
                  <a:lnTo>
                    <a:pt x="1009460" y="1405702"/>
                  </a:lnTo>
                  <a:cubicBezTo>
                    <a:pt x="948698" y="1484984"/>
                    <a:pt x="890269" y="1532867"/>
                    <a:pt x="829174" y="1539292"/>
                  </a:cubicBezTo>
                  <a:cubicBezTo>
                    <a:pt x="761695" y="1523132"/>
                    <a:pt x="673378" y="1461246"/>
                    <a:pt x="575945" y="1357206"/>
                  </a:cubicBezTo>
                  <a:lnTo>
                    <a:pt x="567274" y="1347368"/>
                  </a:lnTo>
                  <a:lnTo>
                    <a:pt x="524849" y="1355028"/>
                  </a:lnTo>
                  <a:cubicBezTo>
                    <a:pt x="423653" y="1368469"/>
                    <a:pt x="344341" y="1363811"/>
                    <a:pt x="292863" y="1343042"/>
                  </a:cubicBezTo>
                  <a:cubicBezTo>
                    <a:pt x="231461" y="1288828"/>
                    <a:pt x="216659" y="1177315"/>
                    <a:pt x="224972" y="1021057"/>
                  </a:cubicBezTo>
                  <a:lnTo>
                    <a:pt x="227225" y="993363"/>
                  </a:lnTo>
                  <a:lnTo>
                    <a:pt x="200219" y="973683"/>
                  </a:lnTo>
                  <a:cubicBezTo>
                    <a:pt x="89294" y="884167"/>
                    <a:pt x="21079" y="800642"/>
                    <a:pt x="0" y="734534"/>
                  </a:cubicBezTo>
                  <a:cubicBezTo>
                    <a:pt x="1914" y="673131"/>
                    <a:pt x="45370" y="611339"/>
                    <a:pt x="119967" y="544910"/>
                  </a:cubicBezTo>
                  <a:lnTo>
                    <a:pt x="148257" y="521609"/>
                  </a:lnTo>
                  <a:lnTo>
                    <a:pt x="135915" y="449221"/>
                  </a:lnTo>
                  <a:cubicBezTo>
                    <a:pt x="123462" y="347898"/>
                    <a:pt x="128894" y="268635"/>
                    <a:pt x="150164" y="217362"/>
                  </a:cubicBezTo>
                  <a:cubicBezTo>
                    <a:pt x="204974" y="156493"/>
                    <a:pt x="316627" y="142780"/>
                    <a:pt x="472796" y="152617"/>
                  </a:cubicBezTo>
                  <a:lnTo>
                    <a:pt x="589769" y="163284"/>
                  </a:lnTo>
                  <a:lnTo>
                    <a:pt x="610276" y="133590"/>
                  </a:lnTo>
                  <a:cubicBezTo>
                    <a:pt x="671038" y="54308"/>
                    <a:pt x="729467" y="6425"/>
                    <a:pt x="7905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35" name="Freeform: Shape 64">
              <a:extLst>
                <a:ext uri="{FF2B5EF4-FFF2-40B4-BE49-F238E27FC236}">
                  <a16:creationId xmlns:a16="http://schemas.microsoft.com/office/drawing/2014/main" xmlns="" id="{579673F5-539F-4F10-A67B-C581245811FB}"/>
                </a:ext>
              </a:extLst>
            </p:cNvPr>
            <p:cNvSpPr/>
            <p:nvPr/>
          </p:nvSpPr>
          <p:spPr>
            <a:xfrm>
              <a:off x="-545163" y="674985"/>
              <a:ext cx="1571061" cy="1539292"/>
            </a:xfrm>
            <a:custGeom>
              <a:avLst/>
              <a:gdLst>
                <a:gd name="connsiteX0" fmla="*/ 790562 w 1571061"/>
                <a:gd name="connsiteY0" fmla="*/ 0 h 1539292"/>
                <a:gd name="connsiteX1" fmla="*/ 986519 w 1571061"/>
                <a:gd name="connsiteY1" fmla="*/ 124749 h 1539292"/>
                <a:gd name="connsiteX2" fmla="*/ 1034455 w 1571061"/>
                <a:gd name="connsiteY2" fmla="*/ 173827 h 1539292"/>
                <a:gd name="connsiteX3" fmla="*/ 1053360 w 1571061"/>
                <a:gd name="connsiteY3" fmla="*/ 172103 h 1539292"/>
                <a:gd name="connsiteX4" fmla="*/ 1375992 w 1571061"/>
                <a:gd name="connsiteY4" fmla="*/ 236848 h 1539292"/>
                <a:gd name="connsiteX5" fmla="*/ 1390241 w 1571061"/>
                <a:gd name="connsiteY5" fmla="*/ 468707 h 1539292"/>
                <a:gd name="connsiteX6" fmla="*/ 1380858 w 1571061"/>
                <a:gd name="connsiteY6" fmla="*/ 523745 h 1539292"/>
                <a:gd name="connsiteX7" fmla="*/ 1451094 w 1571061"/>
                <a:gd name="connsiteY7" fmla="*/ 580314 h 1539292"/>
                <a:gd name="connsiteX8" fmla="*/ 1571061 w 1571061"/>
                <a:gd name="connsiteY8" fmla="*/ 769938 h 1539292"/>
                <a:gd name="connsiteX9" fmla="*/ 1432236 w 1571061"/>
                <a:gd name="connsiteY9" fmla="*/ 956188 h 1539292"/>
                <a:gd name="connsiteX10" fmla="*/ 1393435 w 1571061"/>
                <a:gd name="connsiteY10" fmla="*/ 988871 h 1539292"/>
                <a:gd name="connsiteX11" fmla="*/ 1396053 w 1571061"/>
                <a:gd name="connsiteY11" fmla="*/ 1021056 h 1539292"/>
                <a:gd name="connsiteX12" fmla="*/ 1328162 w 1571061"/>
                <a:gd name="connsiteY12" fmla="*/ 1343041 h 1539292"/>
                <a:gd name="connsiteX13" fmla="*/ 1096176 w 1571061"/>
                <a:gd name="connsiteY13" fmla="*/ 1355027 h 1539292"/>
                <a:gd name="connsiteX14" fmla="*/ 1050192 w 1571061"/>
                <a:gd name="connsiteY14" fmla="*/ 1346724 h 1539292"/>
                <a:gd name="connsiteX15" fmla="*/ 1009460 w 1571061"/>
                <a:gd name="connsiteY15" fmla="*/ 1405702 h 1539292"/>
                <a:gd name="connsiteX16" fmla="*/ 829174 w 1571061"/>
                <a:gd name="connsiteY16" fmla="*/ 1539292 h 1539292"/>
                <a:gd name="connsiteX17" fmla="*/ 575945 w 1571061"/>
                <a:gd name="connsiteY17" fmla="*/ 1357206 h 1539292"/>
                <a:gd name="connsiteX18" fmla="*/ 567274 w 1571061"/>
                <a:gd name="connsiteY18" fmla="*/ 1347368 h 1539292"/>
                <a:gd name="connsiteX19" fmla="*/ 524849 w 1571061"/>
                <a:gd name="connsiteY19" fmla="*/ 1355028 h 1539292"/>
                <a:gd name="connsiteX20" fmla="*/ 292863 w 1571061"/>
                <a:gd name="connsiteY20" fmla="*/ 1343042 h 1539292"/>
                <a:gd name="connsiteX21" fmla="*/ 224972 w 1571061"/>
                <a:gd name="connsiteY21" fmla="*/ 1021057 h 1539292"/>
                <a:gd name="connsiteX22" fmla="*/ 227225 w 1571061"/>
                <a:gd name="connsiteY22" fmla="*/ 993363 h 1539292"/>
                <a:gd name="connsiteX23" fmla="*/ 200219 w 1571061"/>
                <a:gd name="connsiteY23" fmla="*/ 973683 h 1539292"/>
                <a:gd name="connsiteX24" fmla="*/ 0 w 1571061"/>
                <a:gd name="connsiteY24" fmla="*/ 734534 h 1539292"/>
                <a:gd name="connsiteX25" fmla="*/ 119967 w 1571061"/>
                <a:gd name="connsiteY25" fmla="*/ 544910 h 1539292"/>
                <a:gd name="connsiteX26" fmla="*/ 148257 w 1571061"/>
                <a:gd name="connsiteY26" fmla="*/ 521609 h 1539292"/>
                <a:gd name="connsiteX27" fmla="*/ 135915 w 1571061"/>
                <a:gd name="connsiteY27" fmla="*/ 449221 h 1539292"/>
                <a:gd name="connsiteX28" fmla="*/ 150164 w 1571061"/>
                <a:gd name="connsiteY28" fmla="*/ 217362 h 1539292"/>
                <a:gd name="connsiteX29" fmla="*/ 472796 w 1571061"/>
                <a:gd name="connsiteY29" fmla="*/ 152617 h 1539292"/>
                <a:gd name="connsiteX30" fmla="*/ 589769 w 1571061"/>
                <a:gd name="connsiteY30" fmla="*/ 163284 h 1539292"/>
                <a:gd name="connsiteX31" fmla="*/ 610276 w 1571061"/>
                <a:gd name="connsiteY31" fmla="*/ 133590 h 1539292"/>
                <a:gd name="connsiteX32" fmla="*/ 790562 w 1571061"/>
                <a:gd name="connsiteY32" fmla="*/ 0 h 153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71061" h="1539292">
                  <a:moveTo>
                    <a:pt x="790562" y="0"/>
                  </a:moveTo>
                  <a:cubicBezTo>
                    <a:pt x="844545" y="12928"/>
                    <a:pt x="911865" y="55121"/>
                    <a:pt x="986519" y="124749"/>
                  </a:cubicBezTo>
                  <a:lnTo>
                    <a:pt x="1034455" y="173827"/>
                  </a:lnTo>
                  <a:lnTo>
                    <a:pt x="1053360" y="172103"/>
                  </a:lnTo>
                  <a:cubicBezTo>
                    <a:pt x="1209529" y="162266"/>
                    <a:pt x="1321182" y="175979"/>
                    <a:pt x="1375992" y="236848"/>
                  </a:cubicBezTo>
                  <a:cubicBezTo>
                    <a:pt x="1397262" y="288121"/>
                    <a:pt x="1402694" y="367384"/>
                    <a:pt x="1390241" y="468707"/>
                  </a:cubicBezTo>
                  <a:lnTo>
                    <a:pt x="1380858" y="523745"/>
                  </a:lnTo>
                  <a:lnTo>
                    <a:pt x="1451094" y="580314"/>
                  </a:lnTo>
                  <a:cubicBezTo>
                    <a:pt x="1525691" y="646743"/>
                    <a:pt x="1569147" y="708535"/>
                    <a:pt x="1571061" y="769938"/>
                  </a:cubicBezTo>
                  <a:cubicBezTo>
                    <a:pt x="1554198" y="822824"/>
                    <a:pt x="1507167" y="886857"/>
                    <a:pt x="1432236" y="956188"/>
                  </a:cubicBezTo>
                  <a:lnTo>
                    <a:pt x="1393435" y="988871"/>
                  </a:lnTo>
                  <a:lnTo>
                    <a:pt x="1396053" y="1021056"/>
                  </a:lnTo>
                  <a:cubicBezTo>
                    <a:pt x="1404366" y="1177314"/>
                    <a:pt x="1389564" y="1288827"/>
                    <a:pt x="1328162" y="1343041"/>
                  </a:cubicBezTo>
                  <a:cubicBezTo>
                    <a:pt x="1276685" y="1363810"/>
                    <a:pt x="1197372" y="1368468"/>
                    <a:pt x="1096176" y="1355027"/>
                  </a:cubicBezTo>
                  <a:lnTo>
                    <a:pt x="1050192" y="1346724"/>
                  </a:lnTo>
                  <a:lnTo>
                    <a:pt x="1009460" y="1405702"/>
                  </a:lnTo>
                  <a:cubicBezTo>
                    <a:pt x="948698" y="1484984"/>
                    <a:pt x="890269" y="1532867"/>
                    <a:pt x="829174" y="1539292"/>
                  </a:cubicBezTo>
                  <a:cubicBezTo>
                    <a:pt x="761695" y="1523132"/>
                    <a:pt x="673378" y="1461246"/>
                    <a:pt x="575945" y="1357206"/>
                  </a:cubicBezTo>
                  <a:lnTo>
                    <a:pt x="567274" y="1347368"/>
                  </a:lnTo>
                  <a:lnTo>
                    <a:pt x="524849" y="1355028"/>
                  </a:lnTo>
                  <a:cubicBezTo>
                    <a:pt x="423653" y="1368469"/>
                    <a:pt x="344341" y="1363811"/>
                    <a:pt x="292863" y="1343042"/>
                  </a:cubicBezTo>
                  <a:cubicBezTo>
                    <a:pt x="231461" y="1288828"/>
                    <a:pt x="216659" y="1177315"/>
                    <a:pt x="224972" y="1021057"/>
                  </a:cubicBezTo>
                  <a:lnTo>
                    <a:pt x="227225" y="993363"/>
                  </a:lnTo>
                  <a:lnTo>
                    <a:pt x="200219" y="973683"/>
                  </a:lnTo>
                  <a:cubicBezTo>
                    <a:pt x="89294" y="884167"/>
                    <a:pt x="21079" y="800642"/>
                    <a:pt x="0" y="734534"/>
                  </a:cubicBezTo>
                  <a:cubicBezTo>
                    <a:pt x="1914" y="673131"/>
                    <a:pt x="45370" y="611339"/>
                    <a:pt x="119967" y="544910"/>
                  </a:cubicBezTo>
                  <a:lnTo>
                    <a:pt x="148257" y="521609"/>
                  </a:lnTo>
                  <a:lnTo>
                    <a:pt x="135915" y="449221"/>
                  </a:lnTo>
                  <a:cubicBezTo>
                    <a:pt x="123462" y="347898"/>
                    <a:pt x="128894" y="268635"/>
                    <a:pt x="150164" y="217362"/>
                  </a:cubicBezTo>
                  <a:cubicBezTo>
                    <a:pt x="204974" y="156493"/>
                    <a:pt x="316627" y="142780"/>
                    <a:pt x="472796" y="152617"/>
                  </a:cubicBezTo>
                  <a:lnTo>
                    <a:pt x="589769" y="163284"/>
                  </a:lnTo>
                  <a:lnTo>
                    <a:pt x="610276" y="133590"/>
                  </a:lnTo>
                  <a:cubicBezTo>
                    <a:pt x="671038" y="54308"/>
                    <a:pt x="729467" y="6425"/>
                    <a:pt x="790562" y="0"/>
                  </a:cubicBezTo>
                  <a:close/>
                </a:path>
              </a:pathLst>
            </a:custGeom>
            <a:solidFill>
              <a:srgbClr val="C75AB2"/>
            </a:solid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0"/>
                                        </p:tgtEl>
                                        <p:attrNameLst>
                                          <p:attrName>style.visibility</p:attrName>
                                        </p:attrNameLst>
                                      </p:cBhvr>
                                      <p:to>
                                        <p:strVal val="visible"/>
                                      </p:to>
                                    </p:set>
                                    <p:anim calcmode="lin" valueType="num">
                                      <p:cBhvr additive="base">
                                        <p:cTn id="12" dur="500" fill="hold"/>
                                        <p:tgtEl>
                                          <p:spTgt spid="240"/>
                                        </p:tgtEl>
                                        <p:attrNameLst>
                                          <p:attrName>ppt_x</p:attrName>
                                        </p:attrNameLst>
                                      </p:cBhvr>
                                      <p:tavLst>
                                        <p:tav tm="0">
                                          <p:val>
                                            <p:strVal val="#ppt_x"/>
                                          </p:val>
                                        </p:tav>
                                        <p:tav tm="100000">
                                          <p:val>
                                            <p:strVal val="#ppt_x"/>
                                          </p:val>
                                        </p:tav>
                                      </p:tavLst>
                                    </p:anim>
                                    <p:anim calcmode="lin" valueType="num">
                                      <p:cBhvr additive="base">
                                        <p:cTn id="13" dur="500" fill="hold"/>
                                        <p:tgtEl>
                                          <p:spTgt spid="24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41"/>
                                        </p:tgtEl>
                                        <p:attrNameLst>
                                          <p:attrName>style.visibility</p:attrName>
                                        </p:attrNameLst>
                                      </p:cBhvr>
                                      <p:to>
                                        <p:strVal val="visible"/>
                                      </p:to>
                                    </p:set>
                                    <p:anim calcmode="lin" valueType="num">
                                      <p:cBhvr additive="base">
                                        <p:cTn id="16" dur="500" fill="hold"/>
                                        <p:tgtEl>
                                          <p:spTgt spid="241"/>
                                        </p:tgtEl>
                                        <p:attrNameLst>
                                          <p:attrName>ppt_x</p:attrName>
                                        </p:attrNameLst>
                                      </p:cBhvr>
                                      <p:tavLst>
                                        <p:tav tm="0">
                                          <p:val>
                                            <p:strVal val="#ppt_x"/>
                                          </p:val>
                                        </p:tav>
                                        <p:tav tm="100000">
                                          <p:val>
                                            <p:strVal val="#ppt_x"/>
                                          </p:val>
                                        </p:tav>
                                      </p:tavLst>
                                    </p:anim>
                                    <p:anim calcmode="lin" valueType="num">
                                      <p:cBhvr additive="base">
                                        <p:cTn id="17" dur="500" fill="hold"/>
                                        <p:tgtEl>
                                          <p:spTgt spid="241"/>
                                        </p:tgtEl>
                                        <p:attrNameLst>
                                          <p:attrName>ppt_y</p:attrName>
                                        </p:attrNameLst>
                                      </p:cBhvr>
                                      <p:tavLst>
                                        <p:tav tm="0">
                                          <p:val>
                                            <p:strVal val="1+#ppt_h/2"/>
                                          </p:val>
                                        </p:tav>
                                        <p:tav tm="100000">
                                          <p:val>
                                            <p:strVal val="#ppt_y"/>
                                          </p:val>
                                        </p:tav>
                                      </p:tavLst>
                                    </p:anim>
                                  </p:childTnLst>
                                </p:cTn>
                              </p:par>
                              <p:par>
                                <p:cTn id="18" presetID="8" presetClass="emph" presetSubtype="0" repeatCount="indefinite" fill="hold" nodeType="withEffect">
                                  <p:stCondLst>
                                    <p:cond delay="0"/>
                                  </p:stCondLst>
                                  <p:childTnLst>
                                    <p:animRot by="21600000">
                                      <p:cBhvr>
                                        <p:cTn id="19" dur="20000" fill="hold"/>
                                        <p:tgtEl>
                                          <p:spTgt spid="33"/>
                                        </p:tgtEl>
                                        <p:attrNameLst>
                                          <p:attrName>r</p:attrName>
                                        </p:attrNameLst>
                                      </p:cBhvr>
                                    </p:animRot>
                                  </p:childTnLst>
                                </p:cTn>
                              </p:par>
                              <p:par>
                                <p:cTn id="20" presetID="42" presetClass="path" presetSubtype="0" repeatCount="indefinite" autoRev="1" fill="hold" nodeType="withEffect">
                                  <p:stCondLst>
                                    <p:cond delay="0"/>
                                  </p:stCondLst>
                                  <p:childTnLst>
                                    <p:animMotion origin="layout" path="M 2.08333E-6 4.07407E-6 L 2.08333E-6 -0.04005 " pathEditMode="relative" rAng="0" ptsTypes="AA">
                                      <p:cBhvr>
                                        <p:cTn id="21" dur="2350" fill="hold"/>
                                        <p:tgtEl>
                                          <p:spTgt spid="22"/>
                                        </p:tgtEl>
                                        <p:attrNameLst>
                                          <p:attrName>ppt_x</p:attrName>
                                          <p:attrName>ppt_y</p:attrName>
                                        </p:attrNameLst>
                                      </p:cBhvr>
                                      <p:rCtr x="0" y="-2014"/>
                                    </p:animMotion>
                                  </p:childTnLst>
                                </p:cTn>
                              </p:par>
                              <p:par>
                                <p:cTn id="22" presetID="32" presetClass="emph" presetSubtype="0" repeatCount="indefinite" fill="hold" nodeType="withEffect">
                                  <p:stCondLst>
                                    <p:cond delay="0"/>
                                  </p:stCondLst>
                                  <p:childTnLst>
                                    <p:animRot by="120000">
                                      <p:cBhvr>
                                        <p:cTn id="23" dur="300" fill="hold">
                                          <p:stCondLst>
                                            <p:cond delay="0"/>
                                          </p:stCondLst>
                                        </p:cTn>
                                        <p:tgtEl>
                                          <p:spTgt spid="15"/>
                                        </p:tgtEl>
                                        <p:attrNameLst>
                                          <p:attrName>r</p:attrName>
                                        </p:attrNameLst>
                                      </p:cBhvr>
                                    </p:animRot>
                                    <p:animRot by="-240000">
                                      <p:cBhvr>
                                        <p:cTn id="24" dur="600" fill="hold">
                                          <p:stCondLst>
                                            <p:cond delay="600"/>
                                          </p:stCondLst>
                                        </p:cTn>
                                        <p:tgtEl>
                                          <p:spTgt spid="15"/>
                                        </p:tgtEl>
                                        <p:attrNameLst>
                                          <p:attrName>r</p:attrName>
                                        </p:attrNameLst>
                                      </p:cBhvr>
                                    </p:animRot>
                                    <p:animRot by="240000">
                                      <p:cBhvr>
                                        <p:cTn id="25" dur="600" fill="hold">
                                          <p:stCondLst>
                                            <p:cond delay="1200"/>
                                          </p:stCondLst>
                                        </p:cTn>
                                        <p:tgtEl>
                                          <p:spTgt spid="15"/>
                                        </p:tgtEl>
                                        <p:attrNameLst>
                                          <p:attrName>r</p:attrName>
                                        </p:attrNameLst>
                                      </p:cBhvr>
                                    </p:animRot>
                                    <p:animRot by="-240000">
                                      <p:cBhvr>
                                        <p:cTn id="26" dur="600" fill="hold">
                                          <p:stCondLst>
                                            <p:cond delay="1800"/>
                                          </p:stCondLst>
                                        </p:cTn>
                                        <p:tgtEl>
                                          <p:spTgt spid="15"/>
                                        </p:tgtEl>
                                        <p:attrNameLst>
                                          <p:attrName>r</p:attrName>
                                        </p:attrNameLst>
                                      </p:cBhvr>
                                    </p:animRot>
                                    <p:animRot by="120000">
                                      <p:cBhvr>
                                        <p:cTn id="27" dur="600" fill="hold">
                                          <p:stCondLst>
                                            <p:cond delay="2400"/>
                                          </p:stCondLst>
                                        </p:cTn>
                                        <p:tgtEl>
                                          <p:spTgt spid="15"/>
                                        </p:tgtEl>
                                        <p:attrNameLst>
                                          <p:attrName>r</p:attrName>
                                        </p:attrNameLst>
                                      </p:cBhvr>
                                    </p:animRot>
                                  </p:childTnLst>
                                </p:cTn>
                              </p:par>
                              <p:par>
                                <p:cTn id="28" presetID="42" presetClass="path" presetSubtype="0" repeatCount="indefinite" autoRev="1" fill="hold" nodeType="withEffect">
                                  <p:stCondLst>
                                    <p:cond delay="0"/>
                                  </p:stCondLst>
                                  <p:childTnLst>
                                    <p:animMotion origin="layout" path="M 2.08333E-6 4.07407E-6 L 2.08333E-6 -0.04005 " pathEditMode="relative" rAng="0" ptsTypes="AA">
                                      <p:cBhvr>
                                        <p:cTn id="29" dur="2350" fill="hold"/>
                                        <p:tgtEl>
                                          <p:spTgt spid="12"/>
                                        </p:tgtEl>
                                        <p:attrNameLst>
                                          <p:attrName>ppt_x</p:attrName>
                                          <p:attrName>ppt_y</p:attrName>
                                        </p:attrNameLst>
                                      </p:cBhvr>
                                      <p:rCtr x="0" y="-2014"/>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2" name="TextBox 1"/>
          <p:cNvSpPr txBox="1"/>
          <p:nvPr/>
        </p:nvSpPr>
        <p:spPr>
          <a:xfrm>
            <a:off x="0" y="147598"/>
            <a:ext cx="11822467" cy="523220"/>
          </a:xfrm>
          <a:prstGeom prst="rect">
            <a:avLst/>
          </a:prstGeom>
          <a:noFill/>
        </p:spPr>
        <p:txBody>
          <a:bodyPr wrap="none" rtlCol="0">
            <a:spAutoFit/>
          </a:bodyPr>
          <a:lstStyle/>
          <a:p>
            <a:pPr lvl="0"/>
            <a:r>
              <a:rPr lang="vi-VN" sz="2800" b="1" i="1" dirty="0">
                <a:latin typeface="Times New Roman" panose="02020603050405020304" pitchFamily="18" charset="0"/>
                <a:cs typeface="Times New Roman" panose="02020603050405020304" pitchFamily="18" charset="0"/>
              </a:rPr>
              <a:t>1. Tìm hiểu ứng dụng sinh trưởng và phát triển trong trồng trọt và chăn nuôi</a:t>
            </a:r>
            <a:endParaRPr lang="vi-VN" sz="2800"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89" y="739766"/>
            <a:ext cx="6872244" cy="290376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89" y="3643531"/>
            <a:ext cx="6872244" cy="28149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9033" y="1719174"/>
            <a:ext cx="1861845" cy="1394587"/>
          </a:xfrm>
          <a:prstGeom prst="rect">
            <a:avLst/>
          </a:prstGeom>
        </p:spPr>
      </p:pic>
      <p:sp>
        <p:nvSpPr>
          <p:cNvPr id="15" name="TextBox 14"/>
          <p:cNvSpPr txBox="1"/>
          <p:nvPr/>
        </p:nvSpPr>
        <p:spPr>
          <a:xfrm>
            <a:off x="6939033" y="3220808"/>
            <a:ext cx="5252967" cy="2554545"/>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nhóm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hỏi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gian</a:t>
            </a:r>
            <a:r>
              <a:rPr lang="en-US" sz="3200" dirty="0">
                <a:solidFill>
                  <a:srgbClr val="FF0000"/>
                </a:solidFill>
                <a:latin typeface="Times New Roman" panose="02020603050405020304" pitchFamily="18" charset="0"/>
                <a:cs typeface="Times New Roman" panose="02020603050405020304" pitchFamily="18" charset="0"/>
              </a:rPr>
              <a:t> 5 </a:t>
            </a:r>
            <a:r>
              <a:rPr lang="en-US" sz="3200" dirty="0" err="1">
                <a:solidFill>
                  <a:srgbClr val="FF0000"/>
                </a:solidFill>
                <a:latin typeface="Times New Roman" panose="02020603050405020304" pitchFamily="18" charset="0"/>
                <a:cs typeface="Times New Roman" panose="02020603050405020304" pitchFamily="18" charset="0"/>
              </a:rPr>
              <a:t>phút</a:t>
            </a:r>
            <a:r>
              <a:rPr lang="en-US" sz="3200" dirty="0">
                <a:solidFill>
                  <a:srgbClr val="FF0000"/>
                </a:solidFill>
                <a:latin typeface="Times New Roman" panose="02020603050405020304" pitchFamily="18" charset="0"/>
                <a:cs typeface="Times New Roman" panose="02020603050405020304" pitchFamily="18" charset="0"/>
              </a:rPr>
              <a:t>.</a:t>
            </a:r>
          </a:p>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Tổ</a:t>
            </a:r>
            <a:r>
              <a:rPr lang="en-US" sz="3200" dirty="0">
                <a:solidFill>
                  <a:srgbClr val="FF0000"/>
                </a:solidFill>
                <a:latin typeface="Times New Roman" panose="02020603050405020304" pitchFamily="18" charset="0"/>
                <a:cs typeface="Times New Roman" panose="02020603050405020304" pitchFamily="18" charset="0"/>
              </a:rPr>
              <a:t> 1,3: </a:t>
            </a:r>
            <a:r>
              <a:rPr lang="en-US" sz="3200" dirty="0" err="1">
                <a:solidFill>
                  <a:srgbClr val="FF0000"/>
                </a:solidFill>
                <a:latin typeface="Times New Roman" panose="02020603050405020304" pitchFamily="18" charset="0"/>
                <a:cs typeface="Times New Roman" panose="02020603050405020304" pitchFamily="18" charset="0"/>
              </a:rPr>
              <a:t>Hoàn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9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10.</a:t>
            </a:r>
          </a:p>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Tổ</a:t>
            </a:r>
            <a:r>
              <a:rPr lang="en-US" sz="3200" dirty="0">
                <a:solidFill>
                  <a:srgbClr val="FF0000"/>
                </a:solidFill>
                <a:latin typeface="Times New Roman" panose="02020603050405020304" pitchFamily="18" charset="0"/>
                <a:cs typeface="Times New Roman" panose="02020603050405020304" pitchFamily="18" charset="0"/>
              </a:rPr>
              <a:t> 2,4 </a:t>
            </a:r>
            <a:r>
              <a:rPr lang="en-US" sz="3200" dirty="0" err="1">
                <a:solidFill>
                  <a:srgbClr val="FF0000"/>
                </a:solidFill>
                <a:latin typeface="Times New Roman" panose="02020603050405020304" pitchFamily="18" charset="0"/>
                <a:cs typeface="Times New Roman" panose="02020603050405020304" pitchFamily="18" charset="0"/>
              </a:rPr>
              <a:t>hoàn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11.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9EE4C94-B5EB-45DA-80B4-68AA48C3196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23</a:t>
            </a:fld>
            <a:endParaRPr lang="en-US"/>
          </a:p>
        </p:txBody>
      </p:sp>
      <p:sp>
        <p:nvSpPr>
          <p:cNvPr id="3" name="TextBox 2">
            <a:extLst>
              <a:ext uri="{FF2B5EF4-FFF2-40B4-BE49-F238E27FC236}">
                <a16:creationId xmlns:a16="http://schemas.microsoft.com/office/drawing/2014/main" xmlns="" id="{3AC1A6E4-CE2C-145A-59C2-CF2FA9E3DBD4}"/>
              </a:ext>
            </a:extLst>
          </p:cNvPr>
          <p:cNvSpPr txBox="1"/>
          <p:nvPr/>
        </p:nvSpPr>
        <p:spPr>
          <a:xfrm>
            <a:off x="377408" y="1106905"/>
            <a:ext cx="10719217" cy="1815882"/>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Quan sát Hình 35.11, trả lời các yêu cầu sau: </a:t>
            </a:r>
            <a:r>
              <a:rPr lang="en-US" sz="2800" dirty="0">
                <a:solidFill>
                  <a:srgbClr val="FF0000"/>
                </a:solidFill>
                <a:latin typeface="Times New Roman" panose="02020603050405020304" pitchFamily="18" charset="0"/>
                <a:cs typeface="Times New Roman" panose="02020603050405020304" pitchFamily="18" charset="0"/>
              </a:rPr>
              <a:t>9. </a:t>
            </a:r>
            <a:r>
              <a:rPr lang="vi-VN" sz="2800" dirty="0">
                <a:solidFill>
                  <a:srgbClr val="FF0000"/>
                </a:solidFill>
                <a:latin typeface="Times New Roman" panose="02020603050405020304" pitchFamily="18" charset="0"/>
                <a:cs typeface="Times New Roman" panose="02020603050405020304" pitchFamily="18" charset="0"/>
              </a:rPr>
              <a:t>Mô hình xen canh có ý nghĩa gì đối với người nông dân?</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10.</a:t>
            </a:r>
            <a:r>
              <a:rPr lang="vi-VN" sz="2800" dirty="0">
                <a:solidFill>
                  <a:srgbClr val="FF0000"/>
                </a:solidFill>
                <a:latin typeface="Times New Roman" panose="02020603050405020304" pitchFamily="18" charset="0"/>
                <a:cs typeface="Times New Roman" panose="02020603050405020304" pitchFamily="18" charset="0"/>
              </a:rPr>
              <a:t> Hãy cho biết ý kiến của em về việc sử dụng các chất kích thích trong điều hòa sinh trưởng và phát triển ở sinh vật</a:t>
            </a:r>
            <a:r>
              <a:rPr lang="vi-VN" dirty="0"/>
              <a:t>.</a:t>
            </a:r>
            <a:endParaRPr lang="en-US" sz="3600" b="1" i="1" dirty="0">
              <a:solidFill>
                <a:srgbClr val="FF0000"/>
              </a:solidFill>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xmlns="" id="{3A94CF86-8743-72CC-A18E-750094E6E9E9}"/>
              </a:ext>
            </a:extLst>
          </p:cNvPr>
          <p:cNvSpPr>
            <a:spLocks noChangeArrowheads="1"/>
          </p:cNvSpPr>
          <p:nvPr/>
        </p:nvSpPr>
        <p:spPr bwMode="auto">
          <a:xfrm>
            <a:off x="240632" y="2922787"/>
            <a:ext cx="1195136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9. Ý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nghĩa</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việc</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trồng</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xen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canh</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Mô</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hình</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xen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canh</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giúp</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tận</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dụng</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tối</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đa</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nguồn</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sống</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va</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nhu</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cầu</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vê</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các</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yếu</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tô</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môi</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trường</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của</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các</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loài</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cây</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khác</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nhau</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đê</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nâng</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cao</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năng</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suất</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cây</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trồng</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trên</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cùng</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một</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đơn</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vị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diện</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tích</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mà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vẫn</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hạn</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chê</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chi phí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đầu</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tư</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chăm</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sóc</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ban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đầu</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Nhơ</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đo</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biện</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pháp</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này</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đem</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lại</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được</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hiệu</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quả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kinh</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tê</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cao</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hơn</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cho</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người</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trồng</a:t>
            </a:r>
            <a:r>
              <a:rPr kumimoji="0" lang="en-US" altLang="en-US" sz="2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BC3AE290-FA38-E118-77EE-4C8E0836E1B6}"/>
              </a:ext>
            </a:extLst>
          </p:cNvPr>
          <p:cNvSpPr txBox="1"/>
          <p:nvPr/>
        </p:nvSpPr>
        <p:spPr>
          <a:xfrm>
            <a:off x="240632" y="4615558"/>
            <a:ext cx="11710736" cy="2092881"/>
          </a:xfrm>
          <a:prstGeom prst="rect">
            <a:avLst/>
          </a:prstGeom>
          <a:noFill/>
        </p:spPr>
        <p:txBody>
          <a:bodyPr wrap="square">
            <a:spAutoFit/>
          </a:bodyPr>
          <a:lstStyle/>
          <a:p>
            <a:r>
              <a:rPr lang="en-US" sz="2600" b="0" i="0" dirty="0">
                <a:solidFill>
                  <a:srgbClr val="000000"/>
                </a:solidFill>
                <a:effectLst/>
                <a:latin typeface="Times New Roman" panose="02020603050405020304" pitchFamily="18" charset="0"/>
                <a:cs typeface="Times New Roman" panose="02020603050405020304" pitchFamily="18" charset="0"/>
              </a:rPr>
              <a:t>10. </a:t>
            </a:r>
            <a:r>
              <a:rPr lang="vi-VN" sz="2600" b="0" i="0" dirty="0">
                <a:solidFill>
                  <a:srgbClr val="000000"/>
                </a:solidFill>
                <a:effectLst/>
                <a:latin typeface="Times New Roman" panose="02020603050405020304" pitchFamily="18" charset="0"/>
                <a:cs typeface="Times New Roman" panose="02020603050405020304" pitchFamily="18" charset="0"/>
              </a:rPr>
              <a:t>Việc sử dụng các chất kích thích trong điều hòa sinh trưởng và phát triển ở sinh vật sẽ giúp nâng cao năng suất nhưng không nên quá lạm dụng. Khi sử dụng chất kích thích cần được tư vấn và tuân thủ đúng quy trình kĩ thuật của nhà sản xuất và các chuyên gia về nông nghiệp để đảm bảo vệ sinh an toàn thực phẩm và phát triển bền vững, tránh gây ô nhiễm môi trường và biến đổi khí hậu.</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0770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24</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24</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84"/>
            <a:ext cx="12192000" cy="6858000"/>
          </a:xfrm>
          <a:prstGeom prst="rect">
            <a:avLst/>
          </a:prstGeom>
        </p:spPr>
      </p:pic>
      <p:sp>
        <p:nvSpPr>
          <p:cNvPr id="9" name="Rounded Rectangle 8"/>
          <p:cNvSpPr/>
          <p:nvPr/>
        </p:nvSpPr>
        <p:spPr>
          <a:xfrm>
            <a:off x="112541" y="3216617"/>
            <a:ext cx="2143962" cy="1246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canh</a:t>
            </a:r>
            <a:endParaRPr lang="en-US" sz="28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3624775" y="1962442"/>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ounded Rectangle 10"/>
          <p:cNvSpPr/>
          <p:nvPr/>
        </p:nvSpPr>
        <p:spPr>
          <a:xfrm>
            <a:off x="3624775" y="744476"/>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Rounded Rectangle 11"/>
          <p:cNvSpPr/>
          <p:nvPr/>
        </p:nvSpPr>
        <p:spPr>
          <a:xfrm>
            <a:off x="3624775" y="3237719"/>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3624775" y="4463305"/>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ounded Rectangle 13"/>
          <p:cNvSpPr/>
          <p:nvPr/>
        </p:nvSpPr>
        <p:spPr>
          <a:xfrm>
            <a:off x="3624775" y="5731932"/>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Box 16"/>
          <p:cNvSpPr txBox="1"/>
          <p:nvPr/>
        </p:nvSpPr>
        <p:spPr>
          <a:xfrm>
            <a:off x="3624774" y="788025"/>
            <a:ext cx="7849471" cy="984885"/>
          </a:xfrm>
          <a:prstGeom prst="rect">
            <a:avLst/>
          </a:prstGeom>
          <a:noFill/>
        </p:spPr>
        <p:txBody>
          <a:bodyPr wrap="square" rtlCol="0">
            <a:spAutoFit/>
          </a:bodyPr>
          <a:lstStyle/>
          <a:p>
            <a:pPr lvl="0" algn="ctr"/>
            <a:r>
              <a:rPr lang="en-US" sz="2200" dirty="0" err="1">
                <a:latin typeface="Times New Roman" panose="02020603050405020304" pitchFamily="18" charset="0"/>
                <a:cs typeface="Times New Roman" panose="02020603050405020304" pitchFamily="18" charset="0"/>
              </a:rPr>
              <a:t>Trồng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vừa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vừa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thoái</a:t>
            </a:r>
            <a:r>
              <a:rPr lang="en-US" sz="2200" dirty="0">
                <a:latin typeface="Times New Roman" panose="02020603050405020304" pitchFamily="18" charset="0"/>
                <a:cs typeface="Times New Roman" panose="02020603050405020304" pitchFamily="18" charset="0"/>
              </a:rPr>
              <a:t>.</a:t>
            </a:r>
          </a:p>
          <a:p>
            <a:pPr algn="ctr"/>
            <a:endParaRPr lang="en-US" dirty="0"/>
          </a:p>
        </p:txBody>
      </p:sp>
      <p:sp>
        <p:nvSpPr>
          <p:cNvPr id="18" name="TextBox 17"/>
          <p:cNvSpPr txBox="1"/>
          <p:nvPr/>
        </p:nvSpPr>
        <p:spPr>
          <a:xfrm>
            <a:off x="3624775" y="1905769"/>
            <a:ext cx="7642992" cy="1107996"/>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nguồn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mỗi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endParaRPr lang="en-US" sz="2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707633" y="3427950"/>
            <a:ext cx="7642992" cy="769441"/>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chỗ</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trú</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endParaRPr lang="en-US" sz="22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3624775" y="4435016"/>
            <a:ext cx="7642992" cy="1107996"/>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ăn</a:t>
            </a:r>
            <a:r>
              <a:rPr lang="en-US" sz="2200" dirty="0">
                <a:latin typeface="Times New Roman" panose="02020603050405020304" pitchFamily="18" charset="0"/>
                <a:cs typeface="Times New Roman" panose="02020603050405020304" pitchFamily="18" charset="0"/>
              </a:rPr>
              <a:t>)</a:t>
            </a:r>
          </a:p>
        </p:txBody>
      </p:sp>
      <p:sp>
        <p:nvSpPr>
          <p:cNvPr id="21" name="TextBox 20"/>
          <p:cNvSpPr txBox="1"/>
          <p:nvPr/>
        </p:nvSpPr>
        <p:spPr>
          <a:xfrm>
            <a:off x="3779118" y="5892754"/>
            <a:ext cx="7317507"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kiệm</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phí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endParaRPr lang="en-US" sz="2400" dirty="0">
              <a:latin typeface="Times New Roman" panose="02020603050405020304" pitchFamily="18" charset="0"/>
              <a:cs typeface="Times New Roman" panose="02020603050405020304" pitchFamily="18" charset="0"/>
            </a:endParaRPr>
          </a:p>
        </p:txBody>
      </p:sp>
      <p:cxnSp>
        <p:nvCxnSpPr>
          <p:cNvPr id="23" name="Straight Connector 22"/>
          <p:cNvCxnSpPr>
            <a:stCxn id="9" idx="3"/>
          </p:cNvCxnSpPr>
          <p:nvPr/>
        </p:nvCxnSpPr>
        <p:spPr>
          <a:xfrm flipV="1">
            <a:off x="2256503" y="1253613"/>
            <a:ext cx="1368271" cy="2586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3"/>
          </p:cNvCxnSpPr>
          <p:nvPr/>
        </p:nvCxnSpPr>
        <p:spPr>
          <a:xfrm>
            <a:off x="2256503" y="3839961"/>
            <a:ext cx="1368271" cy="2454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256503" y="2447777"/>
            <a:ext cx="1368271" cy="139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3"/>
          </p:cNvCxnSpPr>
          <p:nvPr/>
        </p:nvCxnSpPr>
        <p:spPr>
          <a:xfrm>
            <a:off x="2256503" y="3839961"/>
            <a:ext cx="1368271" cy="1102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56503" y="3839961"/>
            <a:ext cx="136827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7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9EE4C94-B5EB-45DA-80B4-68AA48C3196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25</a:t>
            </a:fld>
            <a:endParaRPr lang="en-US"/>
          </a:p>
        </p:txBody>
      </p:sp>
      <p:sp>
        <p:nvSpPr>
          <p:cNvPr id="3" name="TextBox 2">
            <a:extLst>
              <a:ext uri="{FF2B5EF4-FFF2-40B4-BE49-F238E27FC236}">
                <a16:creationId xmlns:a16="http://schemas.microsoft.com/office/drawing/2014/main" xmlns="" id="{3AC1A6E4-CE2C-145A-59C2-CF2FA9E3DBD4}"/>
              </a:ext>
            </a:extLst>
          </p:cNvPr>
          <p:cNvSpPr txBox="1"/>
          <p:nvPr/>
        </p:nvSpPr>
        <p:spPr>
          <a:xfrm>
            <a:off x="377408" y="1106905"/>
            <a:ext cx="11573960" cy="1200329"/>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11. </a:t>
            </a:r>
            <a:r>
              <a:rPr lang="vi-VN" sz="3600" dirty="0">
                <a:solidFill>
                  <a:srgbClr val="FF0000"/>
                </a:solidFill>
                <a:latin typeface="Times New Roman" panose="02020603050405020304" pitchFamily="18" charset="0"/>
                <a:cs typeface="Times New Roman" panose="02020603050405020304" pitchFamily="18" charset="0"/>
              </a:rPr>
              <a:t>Quan sát Hình 35.1</a:t>
            </a:r>
            <a:r>
              <a:rPr lang="en-US" sz="3600" dirty="0">
                <a:solidFill>
                  <a:srgbClr val="FF0000"/>
                </a:solidFill>
                <a:latin typeface="Times New Roman" panose="02020603050405020304" pitchFamily="18" charset="0"/>
                <a:cs typeface="Times New Roman" panose="02020603050405020304" pitchFamily="18" charset="0"/>
              </a:rPr>
              <a:t>2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35.13</a:t>
            </a:r>
            <a:r>
              <a:rPr lang="vi-VN" sz="3600" dirty="0">
                <a:solidFill>
                  <a:srgbClr val="FF0000"/>
                </a:solidFill>
                <a:latin typeface="Times New Roman" panose="02020603050405020304" pitchFamily="18" charset="0"/>
                <a:cs typeface="Times New Roman" panose="02020603050405020304" pitchFamily="18" charset="0"/>
              </a:rPr>
              <a:t>, hãy cho biết một số ứng dụng được sử dụng nhằm nâng cao năng suất vật nuôi</a:t>
            </a:r>
            <a:r>
              <a:rPr lang="en-US" sz="3600" dirty="0">
                <a:solidFill>
                  <a:srgbClr val="FF0000"/>
                </a:solidFill>
                <a:latin typeface="Times New Roman" panose="02020603050405020304" pitchFamily="18" charset="0"/>
                <a:cs typeface="Times New Roman" panose="02020603050405020304" pitchFamily="18" charset="0"/>
              </a:rPr>
              <a:t>?</a:t>
            </a:r>
            <a:endParaRPr lang="en-US" sz="3600" b="1" i="1" dirty="0">
              <a:solidFill>
                <a:srgbClr val="FF0000"/>
              </a:solidFill>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xmlns="" id="{3A94CF86-8743-72CC-A18E-750094E6E9E9}"/>
              </a:ext>
            </a:extLst>
          </p:cNvPr>
          <p:cNvSpPr>
            <a:spLocks noChangeArrowheads="1"/>
          </p:cNvSpPr>
          <p:nvPr/>
        </p:nvSpPr>
        <p:spPr bwMode="auto">
          <a:xfrm>
            <a:off x="368968" y="2892009"/>
            <a:ext cx="1157396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vi-VN" sz="3600" dirty="0">
                <a:latin typeface="Times New Roman" panose="02020603050405020304" pitchFamily="18" charset="0"/>
                <a:cs typeface="Times New Roman" panose="02020603050405020304" pitchFamily="18" charset="0"/>
              </a:rPr>
              <a:t>Một số ứng dụng được sử dụng nhằm nâng cao vật nuôi:</a:t>
            </a:r>
          </a:p>
          <a:p>
            <a:r>
              <a:rPr lang="vi-VN" sz="3600" dirty="0">
                <a:latin typeface="Times New Roman" panose="02020603050405020304" pitchFamily="18" charset="0"/>
                <a:cs typeface="Times New Roman" panose="02020603050405020304" pitchFamily="18" charset="0"/>
              </a:rPr>
              <a:t>- Điều chỉnh nhiệt độ chuồng nuôi.</a:t>
            </a:r>
          </a:p>
          <a:p>
            <a:r>
              <a:rPr lang="vi-VN" sz="3600" dirty="0">
                <a:latin typeface="Times New Roman" panose="02020603050405020304" pitchFamily="18" charset="0"/>
                <a:cs typeface="Times New Roman" panose="02020603050405020304" pitchFamily="18" charset="0"/>
              </a:rPr>
              <a:t>- Sử dụng chất kích thích sinh trưởng, sinh sản, chất tạo nạ</a:t>
            </a:r>
            <a:r>
              <a:rPr lang="en-US" sz="3600" dirty="0">
                <a:latin typeface="Times New Roman" panose="02020603050405020304" pitchFamily="18" charset="0"/>
                <a:cs typeface="Times New Roman" panose="02020603050405020304" pitchFamily="18" charset="0"/>
              </a:rPr>
              <a:t>c</a:t>
            </a:r>
            <a:r>
              <a:rPr lang="vi-VN"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93952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26</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26</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26</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112541" y="2153265"/>
            <a:ext cx="2143962" cy="266945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endParaRPr lang="en-US" sz="28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3624775" y="2611663"/>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ounded Rectangle 8"/>
          <p:cNvSpPr/>
          <p:nvPr/>
        </p:nvSpPr>
        <p:spPr>
          <a:xfrm>
            <a:off x="3624775" y="744476"/>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Rounded Rectangle 10"/>
          <p:cNvSpPr/>
          <p:nvPr/>
        </p:nvSpPr>
        <p:spPr>
          <a:xfrm>
            <a:off x="3616375" y="4004587"/>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ounded Rectangle 11"/>
          <p:cNvSpPr/>
          <p:nvPr/>
        </p:nvSpPr>
        <p:spPr>
          <a:xfrm>
            <a:off x="3624775" y="5731932"/>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Box 12"/>
          <p:cNvSpPr txBox="1"/>
          <p:nvPr/>
        </p:nvSpPr>
        <p:spPr>
          <a:xfrm>
            <a:off x="3624774" y="788025"/>
            <a:ext cx="7849471" cy="1046440"/>
          </a:xfrm>
          <a:prstGeom prst="rect">
            <a:avLst/>
          </a:prstGeom>
          <a:noFill/>
        </p:spPr>
        <p:txBody>
          <a:bodyPr wrap="square" rtlCol="0">
            <a:spAutoFit/>
          </a:bodyPr>
          <a:lstStyle/>
          <a:p>
            <a:pPr lvl="0"/>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a:t>
            </a:r>
          </a:p>
          <a:p>
            <a:pPr algn="ctr"/>
            <a:endParaRPr lang="en-US" dirty="0"/>
          </a:p>
        </p:txBody>
      </p:sp>
      <p:sp>
        <p:nvSpPr>
          <p:cNvPr id="14" name="TextBox 13"/>
          <p:cNvSpPr txBox="1"/>
          <p:nvPr/>
        </p:nvSpPr>
        <p:spPr>
          <a:xfrm>
            <a:off x="3707633" y="2732505"/>
            <a:ext cx="7642992" cy="830997"/>
          </a:xfrm>
          <a:prstGeom prst="rect">
            <a:avLst/>
          </a:prstGeom>
          <a:noFill/>
        </p:spPr>
        <p:txBody>
          <a:bodyPr wrap="square" rtlCol="0">
            <a:spAutoFit/>
          </a:bodyPr>
          <a:lstStyle/>
          <a:p>
            <a:pPr lvl="0"/>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nhập</a:t>
            </a:r>
            <a:r>
              <a:rPr lang="en-US" sz="2400" dirty="0">
                <a:latin typeface="Times New Roman" panose="02020603050405020304" pitchFamily="18" charset="0"/>
                <a:cs typeface="Times New Roman" panose="02020603050405020304" pitchFamily="18" charset="0"/>
              </a:rPr>
              <a:t>),...</a:t>
            </a:r>
          </a:p>
        </p:txBody>
      </p:sp>
      <p:sp>
        <p:nvSpPr>
          <p:cNvPr id="16" name="TextBox 15"/>
          <p:cNvSpPr txBox="1"/>
          <p:nvPr/>
        </p:nvSpPr>
        <p:spPr>
          <a:xfrm>
            <a:off x="3624775" y="4323650"/>
            <a:ext cx="7642992" cy="461665"/>
          </a:xfrm>
          <a:prstGeom prst="rect">
            <a:avLst/>
          </a:prstGeom>
          <a:noFill/>
        </p:spPr>
        <p:txBody>
          <a:bodyPr wrap="square" rtlCol="0">
            <a:spAutoFit/>
          </a:bodyPr>
          <a:lstStyle/>
          <a:p>
            <a:pPr lvl="0"/>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gà</a:t>
            </a:r>
            <a:r>
              <a:rPr lang="en-US" sz="2400" dirty="0">
                <a:latin typeface="Times New Roman" panose="02020603050405020304" pitchFamily="18" charset="0"/>
                <a:cs typeface="Times New Roman" panose="02020603050405020304" pitchFamily="18" charset="0"/>
              </a:rPr>
              <a:t>,...</a:t>
            </a:r>
          </a:p>
        </p:txBody>
      </p:sp>
      <p:sp>
        <p:nvSpPr>
          <p:cNvPr id="17" name="TextBox 16"/>
          <p:cNvSpPr txBox="1"/>
          <p:nvPr/>
        </p:nvSpPr>
        <p:spPr>
          <a:xfrm>
            <a:off x="3779118" y="5892754"/>
            <a:ext cx="7317507"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cầm</a:t>
            </a:r>
            <a:endParaRPr lang="en-US" sz="2400" dirty="0">
              <a:latin typeface="Times New Roman" panose="02020603050405020304" pitchFamily="18" charset="0"/>
              <a:cs typeface="Times New Roman" panose="02020603050405020304" pitchFamily="18" charset="0"/>
            </a:endParaRPr>
          </a:p>
        </p:txBody>
      </p:sp>
      <p:cxnSp>
        <p:nvCxnSpPr>
          <p:cNvPr id="18" name="Straight Connector 17"/>
          <p:cNvCxnSpPr>
            <a:stCxn id="7" idx="3"/>
          </p:cNvCxnSpPr>
          <p:nvPr/>
        </p:nvCxnSpPr>
        <p:spPr>
          <a:xfrm flipV="1">
            <a:off x="2256503" y="1253614"/>
            <a:ext cx="1368271" cy="2234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3"/>
          </p:cNvCxnSpPr>
          <p:nvPr/>
        </p:nvCxnSpPr>
        <p:spPr>
          <a:xfrm>
            <a:off x="2256503" y="3487994"/>
            <a:ext cx="1368271" cy="2806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256502" y="3086448"/>
            <a:ext cx="1351473" cy="399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3"/>
          </p:cNvCxnSpPr>
          <p:nvPr/>
        </p:nvCxnSpPr>
        <p:spPr>
          <a:xfrm>
            <a:off x="2256503" y="3487994"/>
            <a:ext cx="1351472" cy="10357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43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7"/>
          <p:cNvPicPr preferRelativeResize="0"/>
          <p:nvPr/>
        </p:nvPicPr>
        <p:blipFill rotWithShape="1">
          <a:blip r:embed="rId3">
            <a:alphaModFix/>
          </a:blip>
          <a:srcRect/>
          <a:stretch/>
        </p:blipFill>
        <p:spPr>
          <a:xfrm rot="5400000">
            <a:off x="2667000" y="-2667000"/>
            <a:ext cx="6858000" cy="12192000"/>
          </a:xfrm>
          <a:prstGeom prst="rect">
            <a:avLst/>
          </a:prstGeom>
          <a:noFill/>
          <a:ln>
            <a:noFill/>
          </a:ln>
        </p:spPr>
      </p:pic>
      <p:grpSp>
        <p:nvGrpSpPr>
          <p:cNvPr id="2" name="Google Shape;108;p17"/>
          <p:cNvGrpSpPr/>
          <p:nvPr/>
        </p:nvGrpSpPr>
        <p:grpSpPr>
          <a:xfrm>
            <a:off x="361988" y="146881"/>
            <a:ext cx="11468024" cy="1062071"/>
            <a:chOff x="361988" y="291743"/>
            <a:chExt cx="11468024" cy="1062071"/>
          </a:xfrm>
        </p:grpSpPr>
        <p:sp>
          <p:nvSpPr>
            <p:cNvPr id="109" name="Google Shape;109;p17"/>
            <p:cNvSpPr/>
            <p:nvPr/>
          </p:nvSpPr>
          <p:spPr>
            <a:xfrm>
              <a:off x="361988" y="535236"/>
              <a:ext cx="11468024" cy="818578"/>
            </a:xfrm>
            <a:prstGeom prst="roundRect">
              <a:avLst>
                <a:gd name="adj" fmla="val 15140"/>
              </a:avLst>
            </a:prstGeom>
            <a:solidFill>
              <a:srgbClr val="47984B"/>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0" name="Google Shape;110;p17"/>
            <p:cNvSpPr/>
            <p:nvPr/>
          </p:nvSpPr>
          <p:spPr>
            <a:xfrm>
              <a:off x="1308881"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1" name="Google Shape;111;p17"/>
            <p:cNvSpPr/>
            <p:nvPr/>
          </p:nvSpPr>
          <p:spPr>
            <a:xfrm>
              <a:off x="2659990"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2" name="Google Shape;112;p17"/>
            <p:cNvSpPr/>
            <p:nvPr/>
          </p:nvSpPr>
          <p:spPr>
            <a:xfrm>
              <a:off x="4011099"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3" name="Google Shape;113;p17"/>
            <p:cNvSpPr/>
            <p:nvPr/>
          </p:nvSpPr>
          <p:spPr>
            <a:xfrm>
              <a:off x="5362208"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4" name="Google Shape;114;p17"/>
            <p:cNvSpPr/>
            <p:nvPr/>
          </p:nvSpPr>
          <p:spPr>
            <a:xfrm>
              <a:off x="8064426"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5" name="Google Shape;115;p17"/>
            <p:cNvSpPr/>
            <p:nvPr/>
          </p:nvSpPr>
          <p:spPr>
            <a:xfrm>
              <a:off x="6713317"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6" name="Google Shape;116;p17"/>
            <p:cNvSpPr/>
            <p:nvPr/>
          </p:nvSpPr>
          <p:spPr>
            <a:xfrm>
              <a:off x="9415535"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7" name="Google Shape;117;p17"/>
            <p:cNvSpPr/>
            <p:nvPr/>
          </p:nvSpPr>
          <p:spPr>
            <a:xfrm>
              <a:off x="10766642"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grpSp>
      <p:pic>
        <p:nvPicPr>
          <p:cNvPr id="123" name="Google Shape;123;p17"/>
          <p:cNvPicPr preferRelativeResize="0"/>
          <p:nvPr/>
        </p:nvPicPr>
        <p:blipFill rotWithShape="1">
          <a:blip r:embed="rId4">
            <a:alphaModFix/>
          </a:blip>
          <a:srcRect/>
          <a:stretch/>
        </p:blipFill>
        <p:spPr>
          <a:xfrm>
            <a:off x="10948378" y="146881"/>
            <a:ext cx="1707800" cy="1492291"/>
          </a:xfrm>
          <a:prstGeom prst="rect">
            <a:avLst/>
          </a:prstGeom>
          <a:noFill/>
          <a:ln>
            <a:noFill/>
          </a:ln>
        </p:spPr>
      </p:pic>
      <p:pic>
        <p:nvPicPr>
          <p:cNvPr id="124" name="Google Shape;124;p17"/>
          <p:cNvPicPr preferRelativeResize="0"/>
          <p:nvPr/>
        </p:nvPicPr>
        <p:blipFill rotWithShape="1">
          <a:blip r:embed="rId5">
            <a:alphaModFix/>
          </a:blip>
          <a:srcRect/>
          <a:stretch/>
        </p:blipFill>
        <p:spPr>
          <a:xfrm>
            <a:off x="9206906" y="-31144"/>
            <a:ext cx="2346350" cy="1478833"/>
          </a:xfrm>
          <a:prstGeom prst="rect">
            <a:avLst/>
          </a:prstGeom>
          <a:noFill/>
          <a:ln>
            <a:noFill/>
          </a:ln>
        </p:spPr>
      </p:pic>
      <p:sp>
        <p:nvSpPr>
          <p:cNvPr id="34" name="TextBox 33"/>
          <p:cNvSpPr txBox="1"/>
          <p:nvPr/>
        </p:nvSpPr>
        <p:spPr>
          <a:xfrm>
            <a:off x="3375400" y="680962"/>
            <a:ext cx="5707103" cy="584775"/>
          </a:xfrm>
          <a:prstGeom prst="rect">
            <a:avLst/>
          </a:prstGeom>
          <a:noFill/>
        </p:spPr>
        <p:txBody>
          <a:bodyPr wrap="square" rtlCol="0">
            <a:spAutoFit/>
          </a:bodyPr>
          <a:lstStyle/>
          <a:p>
            <a:r>
              <a:rPr lang="en-US" sz="3200" b="1" dirty="0" err="1">
                <a:solidFill>
                  <a:srgbClr val="FFFF00"/>
                </a:solidFill>
                <a:latin typeface="Times New Roman" panose="02020603050405020304" pitchFamily="18" charset="0"/>
                <a:cs typeface="Times New Roman" panose="02020603050405020304" pitchFamily="18" charset="0"/>
              </a:rPr>
              <a:t>Hoàn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thành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phiếu</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học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tập</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số</a:t>
            </a:r>
            <a:r>
              <a:rPr lang="en-US" sz="3200" b="1" dirty="0">
                <a:solidFill>
                  <a:srgbClr val="FFFF00"/>
                </a:solidFill>
                <a:latin typeface="Times New Roman" panose="02020603050405020304" pitchFamily="18" charset="0"/>
                <a:cs typeface="Times New Roman" panose="02020603050405020304" pitchFamily="18" charset="0"/>
              </a:rPr>
              <a:t> 2</a:t>
            </a:r>
          </a:p>
        </p:txBody>
      </p:sp>
      <p:graphicFrame>
        <p:nvGraphicFramePr>
          <p:cNvPr id="3" name="Table 2"/>
          <p:cNvGraphicFramePr>
            <a:graphicFrameLocks noGrp="1"/>
          </p:cNvGraphicFramePr>
          <p:nvPr>
            <p:extLst>
              <p:ext uri="{D42A27DB-BD31-4B8C-83A1-F6EECF244321}">
                <p14:modId xmlns:p14="http://schemas.microsoft.com/office/powerpoint/2010/main" val="3167980786"/>
              </p:ext>
            </p:extLst>
          </p:nvPr>
        </p:nvGraphicFramePr>
        <p:xfrm>
          <a:off x="458159" y="1208954"/>
          <a:ext cx="11352912" cy="4844769"/>
        </p:xfrm>
        <a:graphic>
          <a:graphicData uri="http://schemas.openxmlformats.org/drawingml/2006/table">
            <a:tbl>
              <a:tblPr firstRow="1" firstCol="1" bandRow="1">
                <a:tableStyleId>{5C22544A-7EE6-4342-B048-85BDC9FD1C3A}</a:tableStyleId>
              </a:tblPr>
              <a:tblGrid>
                <a:gridCol w="5675861">
                  <a:extLst>
                    <a:ext uri="{9D8B030D-6E8A-4147-A177-3AD203B41FA5}">
                      <a16:colId xmlns:a16="http://schemas.microsoft.com/office/drawing/2014/main" xmlns="" val="20000"/>
                    </a:ext>
                  </a:extLst>
                </a:gridCol>
                <a:gridCol w="5677051">
                  <a:extLst>
                    <a:ext uri="{9D8B030D-6E8A-4147-A177-3AD203B41FA5}">
                      <a16:colId xmlns:a16="http://schemas.microsoft.com/office/drawing/2014/main" xmlns="" val="20001"/>
                    </a:ext>
                  </a:extLst>
                </a:gridCol>
              </a:tblGrid>
              <a:tr h="495243">
                <a:tc gridSpan="2">
                  <a:txBody>
                    <a:bodyPr/>
                    <a:lstStyle/>
                    <a:p>
                      <a:pPr algn="ctr">
                        <a:lnSpc>
                          <a:spcPct val="115000"/>
                        </a:lnSpc>
                        <a:spcAft>
                          <a:spcPts val="0"/>
                        </a:spcAft>
                      </a:pPr>
                      <a:r>
                        <a:rPr lang="en-US" sz="3200" dirty="0">
                          <a:effectLst/>
                          <a:latin typeface="Times New Roman" panose="02020603050405020304" pitchFamily="18" charset="0"/>
                          <a:cs typeface="Times New Roman" panose="02020603050405020304" pitchFamily="18" charset="0"/>
                        </a:rPr>
                        <a:t>PHIẾU HỌC TẬP SỐ 2</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0000"/>
                  </a:ext>
                </a:extLst>
              </a:tr>
              <a:tr h="904410">
                <a:tc>
                  <a:txBody>
                    <a:bodyPr/>
                    <a:lstStyle/>
                    <a:p>
                      <a:pPr algn="ctr">
                        <a:lnSpc>
                          <a:spcPct val="115000"/>
                        </a:lnSpc>
                        <a:spcAft>
                          <a:spcPts val="0"/>
                        </a:spcAft>
                      </a:pPr>
                      <a:r>
                        <a:rPr lang="en-US" sz="2800" dirty="0" err="1">
                          <a:effectLst/>
                          <a:latin typeface="Times New Roman" panose="02020603050405020304" pitchFamily="18" charset="0"/>
                          <a:cs typeface="Times New Roman" panose="02020603050405020304" pitchFamily="18" charset="0"/>
                        </a:rPr>
                        <a:t>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trưởng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triển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trọt</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địa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em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b="1" dirty="0" err="1">
                          <a:effectLst/>
                          <a:latin typeface="Times New Roman" panose="02020603050405020304" pitchFamily="18" charset="0"/>
                          <a:cs typeface="Times New Roman" panose="02020603050405020304" pitchFamily="18" charset="0"/>
                        </a:rPr>
                        <a:t>Ứng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dụng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sinh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trưởng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phát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triển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nuôi</a:t>
                      </a:r>
                      <a:r>
                        <a:rPr lang="en-US" sz="2800" b="1" dirty="0">
                          <a:effectLst/>
                          <a:latin typeface="Times New Roman" panose="02020603050405020304" pitchFamily="18" charset="0"/>
                          <a:cs typeface="Times New Roman" panose="02020603050405020304" pitchFamily="18" charset="0"/>
                        </a:rPr>
                        <a:t> ở </a:t>
                      </a:r>
                      <a:r>
                        <a:rPr lang="en-US" sz="2800" b="1" dirty="0" err="1">
                          <a:effectLst/>
                          <a:latin typeface="Times New Roman" panose="02020603050405020304" pitchFamily="18" charset="0"/>
                          <a:cs typeface="Times New Roman" panose="02020603050405020304" pitchFamily="18" charset="0"/>
                        </a:rPr>
                        <a:t>địa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phương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em</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386809">
                <a:tc>
                  <a:txBody>
                    <a:bodyPr/>
                    <a:lstStyle/>
                    <a:p>
                      <a:pPr>
                        <a:lnSpc>
                          <a:spcPct val="115000"/>
                        </a:lnSpc>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a:t>
                      </a:r>
                    </a:p>
                  </a:txBody>
                  <a:tcPr marL="68580" marR="68580" marT="0" marB="0"/>
                </a:tc>
                <a:extLst>
                  <a:ext uri="{0D108BD9-81ED-4DB2-BD59-A6C34878D82A}">
                    <a16:rowId xmlns:a16="http://schemas.microsoft.com/office/drawing/2014/main" xmlns="" val="10002"/>
                  </a:ext>
                </a:extLst>
              </a:tr>
            </a:tbl>
          </a:graphicData>
        </a:graphic>
      </p:graphicFrame>
      <p:sp>
        <p:nvSpPr>
          <p:cNvPr id="11" name="TextBox 10"/>
          <p:cNvSpPr txBox="1"/>
          <p:nvPr/>
        </p:nvSpPr>
        <p:spPr>
          <a:xfrm>
            <a:off x="474823" y="2702208"/>
            <a:ext cx="5707103" cy="3693319"/>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pPr marL="342900" indent="-342900">
              <a:buFontTx/>
              <a:buChar char="-"/>
            </a:pPr>
            <a:r>
              <a:rPr lang="en-US" sz="2600" dirty="0" err="1">
                <a:solidFill>
                  <a:schemeClr val="tx1"/>
                </a:solidFill>
                <a:latin typeface="Times New Roman" panose="02020603050405020304" pitchFamily="18" charset="0"/>
                <a:cs typeface="Times New Roman" panose="02020603050405020304" pitchFamily="18" charset="0"/>
              </a:rPr>
              <a:t>Trong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nông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nghiệp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dùng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giberilin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để</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thúc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đẩy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hạt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hoặc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củ</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nẩy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mầm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sớm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chúng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đang</a:t>
            </a:r>
            <a:r>
              <a:rPr lang="en-US" sz="2600" dirty="0">
                <a:solidFill>
                  <a:schemeClr val="tx1"/>
                </a:solidFill>
                <a:latin typeface="Times New Roman" panose="02020603050405020304" pitchFamily="18" charset="0"/>
                <a:cs typeface="Times New Roman" panose="02020603050405020304" pitchFamily="18" charset="0"/>
              </a:rPr>
              <a:t> ở </a:t>
            </a:r>
            <a:r>
              <a:rPr lang="en-US" sz="2600" dirty="0" err="1">
                <a:solidFill>
                  <a:schemeClr val="tx1"/>
                </a:solidFill>
                <a:latin typeface="Times New Roman" panose="02020603050405020304" pitchFamily="18" charset="0"/>
                <a:cs typeface="Times New Roman" panose="02020603050405020304" pitchFamily="18" charset="0"/>
              </a:rPr>
              <a:t>trạng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thái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ngủ</a:t>
            </a:r>
            <a:r>
              <a:rPr lang="en-US" sz="2600" dirty="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2600" dirty="0">
                <a:solidFill>
                  <a:schemeClr val="tx1"/>
                </a:solidFill>
                <a:latin typeface="Times New Roman" panose="02020603050405020304" pitchFamily="18" charset="0"/>
                <a:cs typeface="Times New Roman" panose="02020603050405020304" pitchFamily="18" charset="0"/>
              </a:rPr>
              <a:t>Xen </a:t>
            </a:r>
            <a:r>
              <a:rPr lang="en-US" sz="2600" dirty="0" err="1">
                <a:solidFill>
                  <a:schemeClr val="tx1"/>
                </a:solidFill>
                <a:latin typeface="Times New Roman" panose="02020603050405020304" pitchFamily="18" charset="0"/>
                <a:cs typeface="Times New Roman" panose="02020603050405020304" pitchFamily="18" charset="0"/>
              </a:rPr>
              <a:t>canh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cây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ưa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bóng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cây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ưa</a:t>
            </a:r>
            <a:r>
              <a:rPr lang="en-US" sz="2600" dirty="0">
                <a:solidFill>
                  <a:schemeClr val="tx1"/>
                </a:solidFill>
                <a:latin typeface="Times New Roman" panose="02020603050405020304" pitchFamily="18" charset="0"/>
                <a:cs typeface="Times New Roman" panose="02020603050405020304" pitchFamily="18" charset="0"/>
              </a:rPr>
              <a:t> sang.</a:t>
            </a:r>
          </a:p>
          <a:p>
            <a:endParaRPr lang="en-US" sz="2600"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r>
              <a:rPr lang="en-US" sz="2600" dirty="0" err="1">
                <a:solidFill>
                  <a:schemeClr val="tx1"/>
                </a:solidFill>
                <a:latin typeface="Times New Roman" panose="02020603050405020304" pitchFamily="18" charset="0"/>
                <a:cs typeface="Times New Roman" panose="02020603050405020304" pitchFamily="18" charset="0"/>
              </a:rPr>
              <a:t>Điều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khiển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sự</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ra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hoa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theo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mong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muốn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của</a:t>
            </a:r>
            <a:r>
              <a:rPr lang="en-US" sz="2600" dirty="0">
                <a:solidFill>
                  <a:schemeClr val="tx1"/>
                </a:solidFill>
                <a:latin typeface="Times New Roman" panose="02020603050405020304" pitchFamily="18" charset="0"/>
                <a:cs typeface="Times New Roman" panose="02020603050405020304" pitchFamily="18" charset="0"/>
              </a:rPr>
              <a:t> con </a:t>
            </a:r>
            <a:r>
              <a:rPr lang="en-US" sz="2600" dirty="0" err="1">
                <a:solidFill>
                  <a:schemeClr val="tx1"/>
                </a:solidFill>
                <a:latin typeface="Times New Roman" panose="02020603050405020304" pitchFamily="18" charset="0"/>
                <a:cs typeface="Times New Roman" panose="02020603050405020304" pitchFamily="18" charset="0"/>
              </a:rPr>
              <a:t>người</a:t>
            </a:r>
            <a:r>
              <a:rPr lang="en-US" sz="2600" dirty="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2600" dirty="0" err="1">
                <a:solidFill>
                  <a:schemeClr val="tx1"/>
                </a:solidFill>
                <a:latin typeface="Times New Roman" panose="02020603050405020304" pitchFamily="18" charset="0"/>
                <a:cs typeface="Times New Roman" panose="02020603050405020304" pitchFamily="18" charset="0"/>
              </a:rPr>
              <a:t>Nuôi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cấy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mô</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tế</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bào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tạo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quả</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không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hạt</a:t>
            </a:r>
            <a:r>
              <a:rPr lang="en-US" sz="2600" dirty="0">
                <a:solidFill>
                  <a:schemeClr val="tx1"/>
                </a:solidFill>
                <a:latin typeface="Times New Roman" panose="02020603050405020304" pitchFamily="18" charset="0"/>
                <a:cs typeface="Times New Roman" panose="02020603050405020304" pitchFamily="18" charset="0"/>
              </a:rPr>
              <a:t>.</a:t>
            </a:r>
          </a:p>
        </p:txBody>
      </p:sp>
      <p:sp>
        <p:nvSpPr>
          <p:cNvPr id="43" name="TextBox 42"/>
          <p:cNvSpPr txBox="1"/>
          <p:nvPr/>
        </p:nvSpPr>
        <p:spPr>
          <a:xfrm>
            <a:off x="6119446" y="2702208"/>
            <a:ext cx="5644623" cy="3693319"/>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pPr marL="342900" indent="-342900">
              <a:buFontTx/>
              <a:buChar char="-"/>
            </a:pPr>
            <a:r>
              <a:rPr lang="en-US" sz="2600" dirty="0" err="1">
                <a:solidFill>
                  <a:schemeClr val="tx1"/>
                </a:solidFill>
                <a:latin typeface="Times New Roman" panose="02020603050405020304" pitchFamily="18" charset="0"/>
                <a:cs typeface="Times New Roman" panose="02020603050405020304" pitchFamily="18" charset="0"/>
              </a:rPr>
              <a:t>Huấn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luyện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động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vật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những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tập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tính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theo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mong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muốn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của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mình</a:t>
            </a:r>
            <a:r>
              <a:rPr lang="en-US" sz="2600" dirty="0">
                <a:solidFill>
                  <a:schemeClr val="tx1"/>
                </a:solidFill>
                <a:latin typeface="Times New Roman" panose="02020603050405020304" pitchFamily="18" charset="0"/>
                <a:cs typeface="Times New Roman" panose="02020603050405020304" pitchFamily="18" charset="0"/>
              </a:rPr>
              <a:t> ( </a:t>
            </a:r>
            <a:r>
              <a:rPr lang="en-US" sz="2600" dirty="0" err="1">
                <a:solidFill>
                  <a:schemeClr val="tx1"/>
                </a:solidFill>
                <a:latin typeface="Times New Roman" panose="02020603050405020304" pitchFamily="18" charset="0"/>
                <a:cs typeface="Times New Roman" panose="02020603050405020304" pitchFamily="18" charset="0"/>
              </a:rPr>
              <a:t>tập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chó</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mèo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vệ</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sinh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đúng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chỗ</a:t>
            </a:r>
            <a:r>
              <a:rPr lang="en-US" sz="2600" dirty="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2600" dirty="0" err="1">
                <a:solidFill>
                  <a:schemeClr val="tx1"/>
                </a:solidFill>
                <a:latin typeface="Times New Roman" panose="02020603050405020304" pitchFamily="18" charset="0"/>
                <a:cs typeface="Times New Roman" panose="02020603050405020304" pitchFamily="18" charset="0"/>
              </a:rPr>
              <a:t>Tập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động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vật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phản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xạ</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có</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điều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kiện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Chó</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sủa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lớn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thấy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người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lạ</a:t>
            </a:r>
            <a:r>
              <a:rPr lang="en-US" sz="2600" dirty="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2600" dirty="0" err="1">
                <a:solidFill>
                  <a:schemeClr val="tx1"/>
                </a:solidFill>
                <a:latin typeface="Times New Roman" panose="02020603050405020304" pitchFamily="18" charset="0"/>
                <a:cs typeface="Times New Roman" panose="02020603050405020304" pitchFamily="18" charset="0"/>
              </a:rPr>
              <a:t>Thụ</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tinh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tạo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ra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những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động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vật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theo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mong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muốn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của</a:t>
            </a:r>
            <a:r>
              <a:rPr lang="en-US" sz="2600" dirty="0">
                <a:solidFill>
                  <a:schemeClr val="tx1"/>
                </a:solidFill>
                <a:latin typeface="Times New Roman" panose="02020603050405020304" pitchFamily="18" charset="0"/>
                <a:cs typeface="Times New Roman" panose="02020603050405020304" pitchFamily="18" charset="0"/>
              </a:rPr>
              <a:t> con </a:t>
            </a:r>
            <a:r>
              <a:rPr lang="en-US" sz="2600" dirty="0" err="1">
                <a:solidFill>
                  <a:schemeClr val="tx1"/>
                </a:solidFill>
                <a:latin typeface="Times New Roman" panose="02020603050405020304" pitchFamily="18" charset="0"/>
                <a:cs typeface="Times New Roman" panose="02020603050405020304" pitchFamily="18" charset="0"/>
              </a:rPr>
              <a:t>người</a:t>
            </a:r>
            <a:r>
              <a:rPr lang="en-US" sz="2600" dirty="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2600" dirty="0" err="1">
                <a:solidFill>
                  <a:schemeClr val="tx1"/>
                </a:solidFill>
                <a:latin typeface="Times New Roman" panose="02020603050405020304" pitchFamily="18" charset="0"/>
                <a:cs typeface="Times New Roman" panose="02020603050405020304" pitchFamily="18" charset="0"/>
              </a:rPr>
              <a:t>Thụ</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tinh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nhân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tạo</a:t>
            </a:r>
            <a:r>
              <a:rPr lang="en-US" sz="2600" dirty="0">
                <a:solidFill>
                  <a:schemeClr val="tx1"/>
                </a:solidFill>
                <a:latin typeface="Times New Roman" panose="02020603050405020304" pitchFamily="18" charset="0"/>
                <a:cs typeface="Times New Roman" panose="02020603050405020304" pitchFamily="18" charset="0"/>
              </a:rPr>
              <a:t> ở con </a:t>
            </a:r>
            <a:r>
              <a:rPr lang="en-US" sz="2600" dirty="0" err="1">
                <a:solidFill>
                  <a:schemeClr val="tx1"/>
                </a:solidFill>
                <a:latin typeface="Times New Roman" panose="02020603050405020304" pitchFamily="18" charset="0"/>
                <a:cs typeface="Times New Roman" panose="02020603050405020304" pitchFamily="18" charset="0"/>
              </a:rPr>
              <a:t>người</a:t>
            </a:r>
            <a:r>
              <a:rPr lang="en-US" sz="2600" dirty="0">
                <a:solidFill>
                  <a:schemeClr val="tx1"/>
                </a:solidFill>
                <a:latin typeface="Times New Roman" panose="02020603050405020304" pitchFamily="18" charset="0"/>
                <a:cs typeface="Times New Roman" panose="02020603050405020304" pitchFamily="18" charset="0"/>
              </a:rPr>
              <a:t>.</a:t>
            </a:r>
          </a:p>
          <a:p>
            <a:endParaRPr lang="en-US" sz="2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p:nvPr/>
        </p:nvGrpSpPr>
        <p:grpSpPr>
          <a:xfrm>
            <a:off x="0" y="71755"/>
            <a:ext cx="12192000" cy="6858000"/>
            <a:chOff x="-15766" y="15766"/>
            <a:chExt cx="12192000" cy="6858000"/>
          </a:xfrm>
        </p:grpSpPr>
        <p:pic>
          <p:nvPicPr>
            <p:cNvPr id="6" name="Google Shape;107;p17"/>
            <p:cNvPicPr preferRelativeResize="0"/>
            <p:nvPr/>
          </p:nvPicPr>
          <p:blipFill rotWithShape="1">
            <a:blip r:embed="rId2">
              <a:alphaModFix/>
            </a:blip>
            <a:srcRect/>
            <a:stretch/>
          </p:blipFill>
          <p:spPr>
            <a:xfrm rot="5400000">
              <a:off x="2651234" y="-2651234"/>
              <a:ext cx="6858000" cy="12192000"/>
            </a:xfrm>
            <a:prstGeom prst="rect">
              <a:avLst/>
            </a:prstGeom>
            <a:noFill/>
            <a:ln>
              <a:noFill/>
            </a:ln>
          </p:spPr>
        </p:pic>
        <p:sp>
          <p:nvSpPr>
            <p:cNvPr id="7" name="Rounded Rectangle 6"/>
            <p:cNvSpPr/>
            <p:nvPr/>
          </p:nvSpPr>
          <p:spPr>
            <a:xfrm>
              <a:off x="394138" y="472966"/>
              <a:ext cx="11366938" cy="6101255"/>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2" name="Slide Number Placeholder 1"/>
          <p:cNvSpPr>
            <a:spLocks noGrp="1"/>
          </p:cNvSpPr>
          <p:nvPr>
            <p:ph type="sldNum" idx="12"/>
          </p:nvPr>
        </p:nvSpPr>
        <p:spPr>
          <a:xfrm>
            <a:off x="10970500" y="2069269"/>
            <a:ext cx="508000" cy="365125"/>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28</a:t>
            </a:fld>
            <a:endParaRPr lang="en-US"/>
          </a:p>
        </p:txBody>
      </p:sp>
      <p:pic>
        <p:nvPicPr>
          <p:cNvPr id="3" name="Google Shape;175;p20"/>
          <p:cNvPicPr preferRelativeResize="0"/>
          <p:nvPr/>
        </p:nvPicPr>
        <p:blipFill rotWithShape="1">
          <a:blip r:embed="rId3">
            <a:alphaModFix/>
          </a:blip>
          <a:srcRect/>
          <a:stretch/>
        </p:blipFill>
        <p:spPr>
          <a:xfrm>
            <a:off x="9681638" y="4525268"/>
            <a:ext cx="2346350" cy="1478833"/>
          </a:xfrm>
          <a:prstGeom prst="rect">
            <a:avLst/>
          </a:prstGeom>
          <a:noFill/>
          <a:ln>
            <a:noFill/>
          </a:ln>
        </p:spPr>
      </p:pic>
      <p:sp>
        <p:nvSpPr>
          <p:cNvPr id="9" name="Google Shape;192;p22"/>
          <p:cNvSpPr/>
          <p:nvPr/>
        </p:nvSpPr>
        <p:spPr>
          <a:xfrm rot="5400000">
            <a:off x="5586298" y="-3507028"/>
            <a:ext cx="1135120" cy="8292686"/>
          </a:xfrm>
          <a:prstGeom prst="round2SameRect">
            <a:avLst>
              <a:gd name="adj1" fmla="val 44276"/>
              <a:gd name="adj2" fmla="val 46030"/>
            </a:avLst>
          </a:prstGeom>
          <a:solidFill>
            <a:srgbClr val="D7F8E7"/>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Garamond"/>
              <a:ea typeface="Garamond"/>
              <a:cs typeface="Garamond"/>
              <a:sym typeface="Garamond"/>
            </a:endParaRPr>
          </a:p>
        </p:txBody>
      </p:sp>
      <p:pic>
        <p:nvPicPr>
          <p:cNvPr id="11" name="Google Shape;194;p22"/>
          <p:cNvPicPr preferRelativeResize="0"/>
          <p:nvPr/>
        </p:nvPicPr>
        <p:blipFill rotWithShape="1">
          <a:blip r:embed="rId4">
            <a:alphaModFix/>
          </a:blip>
          <a:srcRect/>
          <a:stretch/>
        </p:blipFill>
        <p:spPr>
          <a:xfrm>
            <a:off x="115716" y="-168563"/>
            <a:ext cx="1551797" cy="1305550"/>
          </a:xfrm>
          <a:prstGeom prst="rect">
            <a:avLst/>
          </a:prstGeom>
          <a:noFill/>
          <a:ln>
            <a:noFill/>
          </a:ln>
        </p:spPr>
      </p:pic>
      <p:sp>
        <p:nvSpPr>
          <p:cNvPr id="5" name="TextBox 4"/>
          <p:cNvSpPr txBox="1"/>
          <p:nvPr/>
        </p:nvSpPr>
        <p:spPr>
          <a:xfrm>
            <a:off x="2077417" y="229410"/>
            <a:ext cx="8222784" cy="954107"/>
          </a:xfrm>
          <a:prstGeom prst="rect">
            <a:avLst/>
          </a:prstGeom>
          <a:noFill/>
        </p:spPr>
        <p:txBody>
          <a:bodyPr wrap="square" rtlCol="0">
            <a:spAutoFit/>
          </a:bodyPr>
          <a:lstStyle/>
          <a:p>
            <a:r>
              <a:rPr lang="de-DE" sz="2800" b="1" i="1" dirty="0">
                <a:latin typeface="Times New Roman" panose="02020603050405020304" pitchFamily="18" charset="0"/>
                <a:cs typeface="Times New Roman" panose="02020603050405020304" pitchFamily="18" charset="0"/>
              </a:rPr>
              <a:t>2. Vận dụng sinh trưởng và phát triển trong phòng trừ côn trùng, sâu hại</a:t>
            </a:r>
            <a:endParaRPr lang="en-US" sz="28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802" y="1206875"/>
            <a:ext cx="5394629" cy="502054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5807" y="1475544"/>
            <a:ext cx="5072693" cy="2632222"/>
          </a:xfrm>
          <a:prstGeom prst="rect">
            <a:avLst/>
          </a:prstGeom>
        </p:spPr>
      </p:pic>
      <p:sp>
        <p:nvSpPr>
          <p:cNvPr id="12" name="TextBox 11"/>
          <p:cNvSpPr txBox="1"/>
          <p:nvPr/>
        </p:nvSpPr>
        <p:spPr>
          <a:xfrm>
            <a:off x="5343376" y="5347552"/>
            <a:ext cx="6433466" cy="1077218"/>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Hoàn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nhóm</a:t>
            </a:r>
            <a:r>
              <a:rPr lang="en-US" sz="3200" dirty="0">
                <a:solidFill>
                  <a:srgbClr val="FF0000"/>
                </a:solidFill>
                <a:latin typeface="Times New Roman" panose="02020603050405020304" pitchFamily="18" charset="0"/>
                <a:cs typeface="Times New Roman" panose="02020603050405020304" pitchFamily="18" charset="0"/>
              </a:rPr>
              <a:t> 4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hỏi</a:t>
            </a:r>
            <a:r>
              <a:rPr lang="en-US" sz="3200" dirty="0">
                <a:solidFill>
                  <a:srgbClr val="FF0000"/>
                </a:solidFill>
                <a:latin typeface="Times New Roman" panose="02020603050405020304" pitchFamily="18" charset="0"/>
                <a:cs typeface="Times New Roman" panose="02020603050405020304" pitchFamily="18" charset="0"/>
              </a:rPr>
              <a:t> 12,13 SGK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gian</a:t>
            </a:r>
            <a:r>
              <a:rPr lang="en-US" sz="3200" dirty="0">
                <a:solidFill>
                  <a:srgbClr val="FF0000"/>
                </a:solidFill>
                <a:latin typeface="Times New Roman" panose="02020603050405020304" pitchFamily="18" charset="0"/>
                <a:cs typeface="Times New Roman" panose="02020603050405020304" pitchFamily="18" charset="0"/>
              </a:rPr>
              <a:t> 3 </a:t>
            </a:r>
            <a:r>
              <a:rPr lang="en-US" sz="3200" dirty="0" err="1">
                <a:solidFill>
                  <a:srgbClr val="FF0000"/>
                </a:solidFill>
                <a:latin typeface="Times New Roman" panose="02020603050405020304" pitchFamily="18" charset="0"/>
                <a:cs typeface="Times New Roman" panose="02020603050405020304" pitchFamily="18" charset="0"/>
              </a:rPr>
              <a:t>phút</a:t>
            </a:r>
            <a:r>
              <a:rPr lang="en-US" sz="3200" dirty="0">
                <a:solidFill>
                  <a:srgbClr val="FF0000"/>
                </a:solidFill>
                <a:latin typeface="Times New Roman" panose="02020603050405020304" pitchFamily="18" charset="0"/>
                <a:cs typeface="Times New Roman" panose="02020603050405020304" pitchFamily="18" charset="0"/>
              </a:rPr>
              <a:t>.</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8625" y="4376435"/>
            <a:ext cx="1408378" cy="10269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31" name="Rectangle 30"/>
          <p:cNvSpPr/>
          <p:nvPr/>
        </p:nvSpPr>
        <p:spPr>
          <a:xfrm rot="16200000">
            <a:off x="2374789" y="-850213"/>
            <a:ext cx="1481958" cy="427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Google Shape;247;p20"/>
          <p:cNvSpPr txBox="1">
            <a:spLocks noGrp="1"/>
          </p:cNvSpPr>
          <p:nvPr>
            <p:ph type="sldNum" idx="12"/>
          </p:nvPr>
        </p:nvSpPr>
        <p:spPr>
          <a:xfrm>
            <a:off x="9110109" y="6294437"/>
            <a:ext cx="5080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latin typeface="Georgia"/>
                <a:ea typeface="Georgia"/>
                <a:cs typeface="Georgia"/>
                <a:sym typeface="Georgia"/>
              </a:rPr>
              <a:pPr marL="0" lvl="0" indent="0" algn="ctr" rtl="0">
                <a:spcBef>
                  <a:spcPts val="0"/>
                </a:spcBef>
                <a:spcAft>
                  <a:spcPts val="0"/>
                </a:spcAft>
                <a:buNone/>
              </a:pPr>
              <a:t>29</a:t>
            </a:fld>
            <a:endParaRPr>
              <a:latin typeface="Georgia"/>
              <a:ea typeface="Georgia"/>
              <a:cs typeface="Georgia"/>
              <a:sym typeface="Georgia"/>
            </a:endParaRPr>
          </a:p>
        </p:txBody>
      </p:sp>
      <p:grpSp>
        <p:nvGrpSpPr>
          <p:cNvPr id="20" name="Google Shape;547;p27"/>
          <p:cNvGrpSpPr/>
          <p:nvPr/>
        </p:nvGrpSpPr>
        <p:grpSpPr>
          <a:xfrm>
            <a:off x="178943" y="3925645"/>
            <a:ext cx="1975928" cy="2876633"/>
            <a:chOff x="0" y="-1"/>
            <a:chExt cx="4241992" cy="6286672"/>
          </a:xfrm>
        </p:grpSpPr>
        <p:sp>
          <p:nvSpPr>
            <p:cNvPr id="24" name="Google Shape;548;p27"/>
            <p:cNvSpPr/>
            <p:nvPr/>
          </p:nvSpPr>
          <p:spPr>
            <a:xfrm rot="244451">
              <a:off x="2121689" y="1954825"/>
              <a:ext cx="1106645" cy="118958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5" name="Google Shape;549;p27"/>
            <p:cNvSpPr/>
            <p:nvPr/>
          </p:nvSpPr>
          <p:spPr>
            <a:xfrm>
              <a:off x="1676276" y="1149982"/>
              <a:ext cx="642040" cy="5136689"/>
            </a:xfrm>
            <a:custGeom>
              <a:avLst/>
              <a:gdLst/>
              <a:ahLst/>
              <a:cxnLst/>
              <a:rect l="l" t="t" r="r" b="b"/>
              <a:pathLst>
                <a:path w="18640" h="21600" extrusionOk="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6" name="Google Shape;550;p27"/>
            <p:cNvSpPr/>
            <p:nvPr/>
          </p:nvSpPr>
          <p:spPr>
            <a:xfrm rot="-213962" flipH="1">
              <a:off x="1173446" y="1155162"/>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7" name="Google Shape;551;p27"/>
            <p:cNvSpPr/>
            <p:nvPr/>
          </p:nvSpPr>
          <p:spPr>
            <a:xfrm rot="1544698">
              <a:off x="2427808" y="3240364"/>
              <a:ext cx="1532633" cy="16466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8" name="Google Shape;552;p27"/>
            <p:cNvSpPr/>
            <p:nvPr/>
          </p:nvSpPr>
          <p:spPr>
            <a:xfrm rot="-237121" flipH="1">
              <a:off x="881886" y="2785764"/>
              <a:ext cx="869862" cy="9424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9" name="Google Shape;553;p27"/>
            <p:cNvSpPr/>
            <p:nvPr/>
          </p:nvSpPr>
          <p:spPr>
            <a:xfrm rot="-1631837" flipH="1">
              <a:off x="227058" y="3912960"/>
              <a:ext cx="1201254" cy="128415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0" name="Google Shape;554;p27"/>
            <p:cNvSpPr/>
            <p:nvPr/>
          </p:nvSpPr>
          <p:spPr>
            <a:xfrm rot="-1264666" flipH="1">
              <a:off x="1488083" y="5285798"/>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3" name="Google Shape;555;p27"/>
            <p:cNvSpPr/>
            <p:nvPr/>
          </p:nvSpPr>
          <p:spPr>
            <a:xfrm rot="-1264666" flipH="1">
              <a:off x="1650935" y="2417755"/>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6" name="Google Shape;556;p27"/>
            <p:cNvSpPr/>
            <p:nvPr/>
          </p:nvSpPr>
          <p:spPr>
            <a:xfrm rot="-213962" flipH="1">
              <a:off x="581606" y="1626461"/>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7" name="Google Shape;557;p27"/>
            <p:cNvSpPr/>
            <p:nvPr/>
          </p:nvSpPr>
          <p:spPr>
            <a:xfrm rot="-1407346" flipH="1">
              <a:off x="250228" y="3314532"/>
              <a:ext cx="778825" cy="83399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8" name="Google Shape;558;p27"/>
            <p:cNvSpPr/>
            <p:nvPr/>
          </p:nvSpPr>
          <p:spPr>
            <a:xfrm rot="437481">
              <a:off x="3139408" y="2641372"/>
              <a:ext cx="778817"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9" name="Google Shape;559;p27"/>
            <p:cNvSpPr/>
            <p:nvPr/>
          </p:nvSpPr>
          <p:spPr>
            <a:xfrm rot="-213962">
              <a:off x="2279906" y="1108650"/>
              <a:ext cx="778816"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40" name="Google Shape;560;p27"/>
            <p:cNvSpPr/>
            <p:nvPr/>
          </p:nvSpPr>
          <p:spPr>
            <a:xfrm rot="-2005142">
              <a:off x="1710345" y="145530"/>
              <a:ext cx="778833" cy="83398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41" name="Google Shape;561;p27"/>
            <p:cNvSpPr/>
            <p:nvPr/>
          </p:nvSpPr>
          <p:spPr>
            <a:xfrm rot="708393" flipH="1">
              <a:off x="84540" y="2237481"/>
              <a:ext cx="778818" cy="83400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41" y="88588"/>
            <a:ext cx="4109400" cy="382444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9824" y="4060915"/>
            <a:ext cx="4996907" cy="2592897"/>
          </a:xfrm>
          <a:prstGeom prst="rect">
            <a:avLst/>
          </a:prstGeom>
        </p:spPr>
      </p:pic>
      <p:sp>
        <p:nvSpPr>
          <p:cNvPr id="4" name="TextBox 3"/>
          <p:cNvSpPr txBox="1"/>
          <p:nvPr/>
        </p:nvSpPr>
        <p:spPr>
          <a:xfrm>
            <a:off x="4496973" y="454232"/>
            <a:ext cx="7695027" cy="1292662"/>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Giai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a:t>
            </a:r>
          </a:p>
          <a:p>
            <a:endParaRPr lang="en-US" dirty="0"/>
          </a:p>
        </p:txBody>
      </p:sp>
      <p:sp>
        <p:nvSpPr>
          <p:cNvPr id="5" name="Right Arrow 4"/>
          <p:cNvSpPr/>
          <p:nvPr/>
        </p:nvSpPr>
        <p:spPr>
          <a:xfrm>
            <a:off x="3910818" y="889402"/>
            <a:ext cx="545430" cy="1760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92172" y="1717932"/>
            <a:ext cx="8046056"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Trong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giai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nhộng</a:t>
            </a:r>
            <a:r>
              <a:rPr lang="en-US" sz="2800" dirty="0">
                <a:latin typeface="Times New Roman" panose="02020603050405020304" pitchFamily="18" charset="0"/>
                <a:cs typeface="Times New Roman" panose="02020603050405020304" pitchFamily="18" charset="0"/>
              </a:rPr>
              <a:t>.</a:t>
            </a:r>
          </a:p>
        </p:txBody>
      </p:sp>
      <p:sp>
        <p:nvSpPr>
          <p:cNvPr id="7" name="Right Arrow 6"/>
          <p:cNvSpPr/>
          <p:nvPr/>
        </p:nvSpPr>
        <p:spPr>
          <a:xfrm rot="16200000">
            <a:off x="5028894" y="3667964"/>
            <a:ext cx="462343" cy="323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056924" y="1718432"/>
            <a:ext cx="8046056" cy="18801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496973" y="236473"/>
            <a:ext cx="7606007" cy="12641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a:t>
            </a:fld>
            <a:endParaRPr lang="en-US"/>
          </a:p>
        </p:txBody>
      </p:sp>
      <p:sp>
        <p:nvSpPr>
          <p:cNvPr id="3" name="Google Shape;73;p15"/>
          <p:cNvSpPr/>
          <p:nvPr/>
        </p:nvSpPr>
        <p:spPr>
          <a:xfrm>
            <a:off x="1932645" y="1354429"/>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4" name="Google Shape;74;p15"/>
          <p:cNvGrpSpPr/>
          <p:nvPr/>
        </p:nvGrpSpPr>
        <p:grpSpPr>
          <a:xfrm>
            <a:off x="3315730" y="302406"/>
            <a:ext cx="1046139" cy="520550"/>
            <a:chOff x="3112" y="1697"/>
            <a:chExt cx="1453" cy="723"/>
          </a:xfrm>
        </p:grpSpPr>
        <p:sp>
          <p:nvSpPr>
            <p:cNvPr id="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8" name="Google Shape;78;p15"/>
          <p:cNvSpPr/>
          <p:nvPr/>
        </p:nvSpPr>
        <p:spPr>
          <a:xfrm>
            <a:off x="0" y="439652"/>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79;p15"/>
          <p:cNvSpPr/>
          <p:nvPr/>
        </p:nvSpPr>
        <p:spPr>
          <a:xfrm flipH="1">
            <a:off x="4107822" y="1101910"/>
            <a:ext cx="2500880" cy="61589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0;p15"/>
          <p:cNvSpPr/>
          <p:nvPr/>
        </p:nvSpPr>
        <p:spPr>
          <a:xfrm>
            <a:off x="10315423" y="289110"/>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82;p15"/>
          <p:cNvSpPr txBox="1"/>
          <p:nvPr/>
        </p:nvSpPr>
        <p:spPr>
          <a:xfrm>
            <a:off x="732971" y="2866121"/>
            <a:ext cx="10726057"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Bài</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35.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Các</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nhân</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tố</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ảnh</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hưởng</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đến</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sinh</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trưởng</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và</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phát</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triển</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của</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sinh</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 </a:t>
            </a:r>
            <a:r>
              <a:rPr lang="en-US" sz="4800" b="1" dirty="0" err="1">
                <a:solidFill>
                  <a:srgbClr val="FF0000"/>
                </a:solidFill>
                <a:latin typeface="Times New Roman" panose="02020603050405020304" pitchFamily="18" charset="0"/>
                <a:ea typeface="Georgia"/>
                <a:cs typeface="Times New Roman" panose="02020603050405020304" pitchFamily="18" charset="0"/>
                <a:sym typeface="Georgia"/>
              </a:rPr>
              <a:t>vật</a:t>
            </a:r>
            <a:r>
              <a:rPr lang="en-US" sz="4800" b="1" dirty="0">
                <a:solidFill>
                  <a:srgbClr val="FF0000"/>
                </a:solidFill>
                <a:latin typeface="Times New Roman" panose="02020603050405020304" pitchFamily="18" charset="0"/>
                <a:ea typeface="Georgia"/>
                <a:cs typeface="Times New Roman" panose="02020603050405020304" pitchFamily="18" charset="0"/>
                <a:sym typeface="Georgia"/>
              </a:rPr>
              <a:t>.</a:t>
            </a:r>
            <a:endParaRPr sz="4800" b="1" dirty="0">
              <a:solidFill>
                <a:srgbClr val="FF0000"/>
              </a:solidFill>
              <a:latin typeface="Times New Roman" panose="02020603050405020304" pitchFamily="18" charset="0"/>
              <a:ea typeface="Georgia"/>
              <a:cs typeface="Times New Roman" panose="02020603050405020304" pitchFamily="18" charset="0"/>
              <a:sym typeface="Georgia"/>
            </a:endParaRPr>
          </a:p>
        </p:txBody>
      </p:sp>
      <p:sp>
        <p:nvSpPr>
          <p:cNvPr id="13"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a:t>
            </a:fld>
            <a:endParaRPr lang="en-US"/>
          </a:p>
        </p:txBody>
      </p:sp>
      <p:pic>
        <p:nvPicPr>
          <p:cNvPr id="14"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5"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spTree>
    <p:extLst>
      <p:ext uri="{BB962C8B-B14F-4D97-AF65-F5344CB8AC3E}">
        <p14:creationId xmlns:p14="http://schemas.microsoft.com/office/powerpoint/2010/main" val="10567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2" presetClass="entr" presetSubtype="8"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225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1"/>
                                          </p:val>
                                        </p:tav>
                                        <p:tav tm="100000">
                                          <p:val>
                                            <p:strVal val="#ppt_y"/>
                                          </p:val>
                                        </p:tav>
                                      </p:tavLst>
                                    </p:anim>
                                  </p:childTnLst>
                                </p:cTn>
                              </p:par>
                              <p:par>
                                <p:cTn id="32" presetID="23" presetClass="entr" presetSubtype="16"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ppt_w</p:attrName>
                                        </p:attrNameLst>
                                      </p:cBhvr>
                                      <p:tavLst>
                                        <p:tav tm="0">
                                          <p:val>
                                            <p:strVal val="0"/>
                                          </p:val>
                                        </p:tav>
                                        <p:tav tm="100000">
                                          <p:val>
                                            <p:strVal val="#ppt_w"/>
                                          </p:val>
                                        </p:tav>
                                      </p:tavLst>
                                    </p:anim>
                                    <p:anim calcmode="lin" valueType="num">
                                      <p:cBhvr additive="base">
                                        <p:cTn id="35" dur="500"/>
                                        <p:tgtEl>
                                          <p:spTgt spid="1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31" name="Rectangle 30"/>
          <p:cNvSpPr/>
          <p:nvPr/>
        </p:nvSpPr>
        <p:spPr>
          <a:xfrm rot="16200000">
            <a:off x="1742098" y="-1048414"/>
            <a:ext cx="1481958" cy="427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oogle Shape;547;p27"/>
          <p:cNvGrpSpPr/>
          <p:nvPr/>
        </p:nvGrpSpPr>
        <p:grpSpPr>
          <a:xfrm>
            <a:off x="178943" y="3925645"/>
            <a:ext cx="1975928" cy="2876633"/>
            <a:chOff x="0" y="-1"/>
            <a:chExt cx="4241992" cy="6286672"/>
          </a:xfrm>
        </p:grpSpPr>
        <p:sp>
          <p:nvSpPr>
            <p:cNvPr id="15" name="Google Shape;548;p27"/>
            <p:cNvSpPr/>
            <p:nvPr/>
          </p:nvSpPr>
          <p:spPr>
            <a:xfrm rot="244451">
              <a:off x="2121689" y="1954825"/>
              <a:ext cx="1106645" cy="118958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6" name="Google Shape;549;p27"/>
            <p:cNvSpPr/>
            <p:nvPr/>
          </p:nvSpPr>
          <p:spPr>
            <a:xfrm>
              <a:off x="1676276" y="1149982"/>
              <a:ext cx="642040" cy="5136689"/>
            </a:xfrm>
            <a:custGeom>
              <a:avLst/>
              <a:gdLst/>
              <a:ahLst/>
              <a:cxnLst/>
              <a:rect l="l" t="t" r="r" b="b"/>
              <a:pathLst>
                <a:path w="18640" h="21600" extrusionOk="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7" name="Google Shape;550;p27"/>
            <p:cNvSpPr/>
            <p:nvPr/>
          </p:nvSpPr>
          <p:spPr>
            <a:xfrm rot="-213962" flipH="1">
              <a:off x="1173446" y="1155162"/>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8" name="Google Shape;551;p27"/>
            <p:cNvSpPr/>
            <p:nvPr/>
          </p:nvSpPr>
          <p:spPr>
            <a:xfrm rot="1544698">
              <a:off x="2427808" y="3240364"/>
              <a:ext cx="1532633" cy="16466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9" name="Google Shape;552;p27"/>
            <p:cNvSpPr/>
            <p:nvPr/>
          </p:nvSpPr>
          <p:spPr>
            <a:xfrm rot="-237121" flipH="1">
              <a:off x="881886" y="2785764"/>
              <a:ext cx="869862" cy="9424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2" name="Google Shape;553;p27"/>
            <p:cNvSpPr/>
            <p:nvPr/>
          </p:nvSpPr>
          <p:spPr>
            <a:xfrm rot="-1631837" flipH="1">
              <a:off x="227058" y="3912960"/>
              <a:ext cx="1201254" cy="128415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3" name="Google Shape;554;p27"/>
            <p:cNvSpPr/>
            <p:nvPr/>
          </p:nvSpPr>
          <p:spPr>
            <a:xfrm rot="-1264666" flipH="1">
              <a:off x="1488083" y="5285798"/>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4" name="Google Shape;555;p27"/>
            <p:cNvSpPr/>
            <p:nvPr/>
          </p:nvSpPr>
          <p:spPr>
            <a:xfrm rot="-1264666" flipH="1">
              <a:off x="1650935" y="2417755"/>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5" name="Google Shape;556;p27"/>
            <p:cNvSpPr/>
            <p:nvPr/>
          </p:nvSpPr>
          <p:spPr>
            <a:xfrm rot="-213962" flipH="1">
              <a:off x="581606" y="1626461"/>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6" name="Google Shape;557;p27"/>
            <p:cNvSpPr/>
            <p:nvPr/>
          </p:nvSpPr>
          <p:spPr>
            <a:xfrm rot="-1407346" flipH="1">
              <a:off x="250228" y="3314532"/>
              <a:ext cx="778825" cy="83399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7" name="Google Shape;558;p27"/>
            <p:cNvSpPr/>
            <p:nvPr/>
          </p:nvSpPr>
          <p:spPr>
            <a:xfrm rot="437481">
              <a:off x="3139408" y="2641372"/>
              <a:ext cx="778817"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8" name="Google Shape;559;p27"/>
            <p:cNvSpPr/>
            <p:nvPr/>
          </p:nvSpPr>
          <p:spPr>
            <a:xfrm rot="-213962">
              <a:off x="2279906" y="1108650"/>
              <a:ext cx="778816"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9" name="Google Shape;560;p27"/>
            <p:cNvSpPr/>
            <p:nvPr/>
          </p:nvSpPr>
          <p:spPr>
            <a:xfrm rot="-2005142">
              <a:off x="1710345" y="145530"/>
              <a:ext cx="778833" cy="83398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0" name="Google Shape;561;p27"/>
            <p:cNvSpPr/>
            <p:nvPr/>
          </p:nvSpPr>
          <p:spPr>
            <a:xfrm rot="708393" flipH="1">
              <a:off x="84540" y="2237481"/>
              <a:ext cx="778818" cy="83400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15"/>
            <a:ext cx="12192000" cy="68472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5407" y="5186894"/>
            <a:ext cx="1678745" cy="1678745"/>
          </a:xfrm>
          <a:prstGeom prst="rect">
            <a:avLst/>
          </a:prstGeom>
        </p:spPr>
      </p:pic>
      <p:sp>
        <p:nvSpPr>
          <p:cNvPr id="7" name="Oval 6"/>
          <p:cNvSpPr/>
          <p:nvPr/>
        </p:nvSpPr>
        <p:spPr>
          <a:xfrm>
            <a:off x="234539" y="1828794"/>
            <a:ext cx="11774343" cy="3791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Times New Roman" panose="02020603050405020304" pitchFamily="18" charset="0"/>
                <a:cs typeface="Times New Roman" panose="02020603050405020304" pitchFamily="18" charset="0"/>
              </a:rPr>
              <a:t>Hai </a:t>
            </a:r>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đang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diệt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muỗi</a:t>
            </a:r>
            <a:r>
              <a:rPr lang="en-US" sz="2800" dirty="0">
                <a:solidFill>
                  <a:srgbClr val="FF0000"/>
                </a:solidFill>
                <a:latin typeface="Times New Roman" panose="02020603050405020304" pitchFamily="18" charset="0"/>
                <a:cs typeface="Times New Roman" panose="02020603050405020304" pitchFamily="18" charset="0"/>
              </a:rPr>
              <a:t>. </a:t>
            </a:r>
          </a:p>
          <a:p>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rằng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diệt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muỗi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vì</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giai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chúng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hại</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rằng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diệt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chúng</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khác</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ý </a:t>
            </a:r>
            <a:r>
              <a:rPr lang="en-US" sz="2800" dirty="0" err="1">
                <a:solidFill>
                  <a:srgbClr val="FF0000"/>
                </a:solidFill>
                <a:latin typeface="Times New Roman" panose="02020603050405020304" pitchFamily="18" charset="0"/>
                <a:cs typeface="Times New Roman" panose="02020603050405020304" pitchFamily="18" charset="0"/>
              </a:rPr>
              <a:t>kiến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vấn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này</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046" y="3044977"/>
            <a:ext cx="1304281" cy="13042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31</a:t>
            </a:fld>
            <a:endParaRPr lang="en-US"/>
          </a:p>
        </p:txBody>
      </p:sp>
      <p:sp>
        <p:nvSpPr>
          <p:cNvPr id="3" name="Rectangle 2"/>
          <p:cNvSpPr/>
          <p:nvPr/>
        </p:nvSpPr>
        <p:spPr>
          <a:xfrm rot="16200000">
            <a:off x="1742098" y="-935873"/>
            <a:ext cx="1481958" cy="427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oogle Shape;547;p27"/>
          <p:cNvGrpSpPr/>
          <p:nvPr/>
        </p:nvGrpSpPr>
        <p:grpSpPr>
          <a:xfrm>
            <a:off x="178943" y="4038186"/>
            <a:ext cx="1975928" cy="2876633"/>
            <a:chOff x="0" y="-1"/>
            <a:chExt cx="4241992" cy="6286672"/>
          </a:xfrm>
        </p:grpSpPr>
        <p:sp>
          <p:nvSpPr>
            <p:cNvPr id="5" name="Google Shape;548;p27"/>
            <p:cNvSpPr/>
            <p:nvPr/>
          </p:nvSpPr>
          <p:spPr>
            <a:xfrm rot="244451">
              <a:off x="2121689" y="1954825"/>
              <a:ext cx="1106645" cy="118958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549;p27"/>
            <p:cNvSpPr/>
            <p:nvPr/>
          </p:nvSpPr>
          <p:spPr>
            <a:xfrm>
              <a:off x="1676276" y="1149982"/>
              <a:ext cx="642040" cy="5136689"/>
            </a:xfrm>
            <a:custGeom>
              <a:avLst/>
              <a:gdLst/>
              <a:ahLst/>
              <a:cxnLst/>
              <a:rect l="l" t="t" r="r" b="b"/>
              <a:pathLst>
                <a:path w="18640" h="21600" extrusionOk="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 name="Google Shape;550;p27"/>
            <p:cNvSpPr/>
            <p:nvPr/>
          </p:nvSpPr>
          <p:spPr>
            <a:xfrm rot="-213962" flipH="1">
              <a:off x="1173446" y="1155162"/>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8" name="Google Shape;551;p27"/>
            <p:cNvSpPr/>
            <p:nvPr/>
          </p:nvSpPr>
          <p:spPr>
            <a:xfrm rot="1544698">
              <a:off x="2427808" y="3240364"/>
              <a:ext cx="1532633" cy="16466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552;p27"/>
            <p:cNvSpPr/>
            <p:nvPr/>
          </p:nvSpPr>
          <p:spPr>
            <a:xfrm rot="-237121" flipH="1">
              <a:off x="881886" y="2785764"/>
              <a:ext cx="869862" cy="9424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553;p27"/>
            <p:cNvSpPr/>
            <p:nvPr/>
          </p:nvSpPr>
          <p:spPr>
            <a:xfrm rot="-1631837" flipH="1">
              <a:off x="227058" y="3912960"/>
              <a:ext cx="1201254" cy="128415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554;p27"/>
            <p:cNvSpPr/>
            <p:nvPr/>
          </p:nvSpPr>
          <p:spPr>
            <a:xfrm rot="-1264666" flipH="1">
              <a:off x="1488083" y="5285798"/>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555;p27"/>
            <p:cNvSpPr/>
            <p:nvPr/>
          </p:nvSpPr>
          <p:spPr>
            <a:xfrm rot="-1264666" flipH="1">
              <a:off x="1650935" y="2417755"/>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3" name="Google Shape;556;p27"/>
            <p:cNvSpPr/>
            <p:nvPr/>
          </p:nvSpPr>
          <p:spPr>
            <a:xfrm rot="-213962" flipH="1">
              <a:off x="581606" y="1626461"/>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4" name="Google Shape;557;p27"/>
            <p:cNvSpPr/>
            <p:nvPr/>
          </p:nvSpPr>
          <p:spPr>
            <a:xfrm rot="-1407346" flipH="1">
              <a:off x="250228" y="3314532"/>
              <a:ext cx="778825" cy="83399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5" name="Google Shape;558;p27"/>
            <p:cNvSpPr/>
            <p:nvPr/>
          </p:nvSpPr>
          <p:spPr>
            <a:xfrm rot="437481">
              <a:off x="3139408" y="2641372"/>
              <a:ext cx="778817"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6" name="Google Shape;559;p27"/>
            <p:cNvSpPr/>
            <p:nvPr/>
          </p:nvSpPr>
          <p:spPr>
            <a:xfrm rot="-213962">
              <a:off x="2279906" y="1108650"/>
              <a:ext cx="778816"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7" name="Google Shape;560;p27"/>
            <p:cNvSpPr/>
            <p:nvPr/>
          </p:nvSpPr>
          <p:spPr>
            <a:xfrm rot="-2005142">
              <a:off x="1710345" y="145530"/>
              <a:ext cx="778833" cy="83398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8" name="Google Shape;561;p27"/>
            <p:cNvSpPr/>
            <p:nvPr/>
          </p:nvSpPr>
          <p:spPr>
            <a:xfrm rot="708393" flipH="1">
              <a:off x="84540" y="2237481"/>
              <a:ext cx="778818" cy="83400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256"/>
            <a:ext cx="12192000" cy="6847285"/>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5407" y="5299435"/>
            <a:ext cx="1678745" cy="1678745"/>
          </a:xfrm>
          <a:prstGeom prst="rect">
            <a:avLst/>
          </a:prstGeom>
        </p:spPr>
      </p:pic>
      <p:sp>
        <p:nvSpPr>
          <p:cNvPr id="21" name="Oval 20"/>
          <p:cNvSpPr/>
          <p:nvPr/>
        </p:nvSpPr>
        <p:spPr>
          <a:xfrm>
            <a:off x="346848" y="720923"/>
            <a:ext cx="11406813" cy="47822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F0000"/>
                </a:solidFill>
              </a:rPr>
              <a:t>   </a:t>
            </a:r>
            <a:r>
              <a:rPr lang="en-US" sz="3200" dirty="0" err="1">
                <a:solidFill>
                  <a:srgbClr val="FF0000"/>
                </a:solidFill>
                <a:latin typeface="Times New Roman" panose="02020603050405020304" pitchFamily="18" charset="0"/>
                <a:cs typeface="Times New Roman" panose="02020603050405020304" pitchFamily="18" charset="0"/>
              </a:rPr>
              <a:t>Nên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muỗi</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tất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nâng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hiệu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trừ</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loại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côn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trùng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mặc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dù</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chỉ</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giai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trưởng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nhưng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muỗi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trưởng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năng</a:t>
            </a:r>
            <a:r>
              <a:rPr lang="en-US" sz="3200" dirty="0">
                <a:solidFill>
                  <a:srgbClr val="FF0000"/>
                </a:solidFill>
                <a:latin typeface="Times New Roman" panose="02020603050405020304" pitchFamily="18" charset="0"/>
                <a:cs typeface="Times New Roman" panose="02020603050405020304" pitchFamily="18" charset="0"/>
              </a:rPr>
              <a:t> di </a:t>
            </a:r>
            <a:r>
              <a:rPr lang="en-US" sz="3200" dirty="0" err="1">
                <a:solidFill>
                  <a:srgbClr val="FF0000"/>
                </a:solidFill>
                <a:latin typeface="Times New Roman" panose="02020603050405020304" pitchFamily="18" charset="0"/>
                <a:cs typeface="Times New Roman" panose="02020603050405020304" pitchFamily="18" charset="0"/>
              </a:rPr>
              <a:t>chuyển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nhanhneen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hơn</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ấu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trùng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nhộng</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2255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32</a:t>
            </a:fld>
            <a:endParaRPr lang="en-US"/>
          </a:p>
        </p:txBody>
      </p:sp>
      <p:sp>
        <p:nvSpPr>
          <p:cNvPr id="3"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4" name="Google Shape;74;p15"/>
          <p:cNvGrpSpPr/>
          <p:nvPr/>
        </p:nvGrpSpPr>
        <p:grpSpPr>
          <a:xfrm>
            <a:off x="3315730" y="302406"/>
            <a:ext cx="1046139" cy="520550"/>
            <a:chOff x="3112" y="1697"/>
            <a:chExt cx="1453" cy="723"/>
          </a:xfrm>
        </p:grpSpPr>
        <p:sp>
          <p:nvSpPr>
            <p:cNvPr id="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7"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1;p15"/>
          <p:cNvSpPr/>
          <p:nvPr/>
        </p:nvSpPr>
        <p:spPr>
          <a:xfrm>
            <a:off x="104666" y="628317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32</a:t>
            </a:fld>
            <a:endParaRPr lang="en-US"/>
          </a:p>
        </p:txBody>
      </p:sp>
      <p:pic>
        <p:nvPicPr>
          <p:cNvPr id="12"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3"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sp>
        <p:nvSpPr>
          <p:cNvPr id="14" name="Google Shape;84;p15"/>
          <p:cNvSpPr/>
          <p:nvPr/>
        </p:nvSpPr>
        <p:spPr>
          <a:xfrm>
            <a:off x="2137421" y="937313"/>
            <a:ext cx="7987401" cy="167237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 y="937313"/>
            <a:ext cx="2131858" cy="1554480"/>
          </a:xfrm>
          <a:prstGeom prst="rect">
            <a:avLst/>
          </a:prstGeom>
        </p:spPr>
      </p:pic>
      <p:sp>
        <p:nvSpPr>
          <p:cNvPr id="17" name="TextBox 16"/>
          <p:cNvSpPr txBox="1"/>
          <p:nvPr/>
        </p:nvSpPr>
        <p:spPr>
          <a:xfrm>
            <a:off x="2314980" y="1156856"/>
            <a:ext cx="7289414" cy="1384995"/>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Vì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nuôi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mỗi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thay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ta </a:t>
            </a: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thay</a:t>
            </a:r>
            <a:r>
              <a:rPr lang="en-US" sz="2800" dirty="0">
                <a:solidFill>
                  <a:srgbClr val="FF0000"/>
                </a:solidFill>
                <a:latin typeface="Times New Roman" panose="02020603050405020304" pitchFamily="18" charset="0"/>
                <a:cs typeface="Times New Roman" panose="02020603050405020304" pitchFamily="18" charset="0"/>
              </a:rPr>
              <a:t> 2/3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1/3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bể</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629674"/>
            <a:ext cx="5753686" cy="3594013"/>
          </a:xfrm>
          <a:prstGeom prst="rect">
            <a:avLst/>
          </a:prstGeom>
        </p:spPr>
      </p:pic>
      <p:sp>
        <p:nvSpPr>
          <p:cNvPr id="19" name="TextBox 18"/>
          <p:cNvSpPr txBox="1"/>
          <p:nvPr/>
        </p:nvSpPr>
        <p:spPr>
          <a:xfrm>
            <a:off x="6463147" y="2785522"/>
            <a:ext cx="5536348"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Khi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2/3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1/3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a:t>
            </a:r>
          </a:p>
        </p:txBody>
      </p:sp>
      <p:sp>
        <p:nvSpPr>
          <p:cNvPr id="20" name="Right Arrow 19"/>
          <p:cNvSpPr/>
          <p:nvPr/>
        </p:nvSpPr>
        <p:spPr>
          <a:xfrm>
            <a:off x="5855091" y="3136111"/>
            <a:ext cx="506651" cy="25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29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 presetClass="entr" presetSubtype="8" fill="hold" nodeType="with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ppt_w</p:attrName>
                                        </p:attrNameLst>
                                      </p:cBhvr>
                                      <p:tavLst>
                                        <p:tav tm="0">
                                          <p:val>
                                            <p:strVal val="0"/>
                                          </p:val>
                                        </p:tav>
                                        <p:tav tm="100000">
                                          <p:val>
                                            <p:strVal val="#ppt_w"/>
                                          </p:val>
                                        </p:tav>
                                      </p:tavLst>
                                    </p:anim>
                                    <p:anim calcmode="lin" valueType="num">
                                      <p:cBhvr additive="base">
                                        <p:cTn id="31" dur="500"/>
                                        <p:tgtEl>
                                          <p:spTgt spid="13"/>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Effect transition="in" filter="fade">
                                      <p:cBhvr>
                                        <p:cTn id="55" dur="1000"/>
                                        <p:tgtEl>
                                          <p:spTgt spid="19">
                                            <p:txEl>
                                              <p:pRg st="0" end="0"/>
                                            </p:txEl>
                                          </p:spTgt>
                                        </p:tgtEl>
                                      </p:cBhvr>
                                    </p:animEffect>
                                    <p:anim calcmode="lin" valueType="num">
                                      <p:cBhvr>
                                        <p:cTn id="56"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33</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33</a:t>
            </a:fld>
            <a:endParaRPr lang="en-US"/>
          </a:p>
        </p:txBody>
      </p:sp>
      <p:sp>
        <p:nvSpPr>
          <p:cNvPr id="4"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5" name="Google Shape;74;p15"/>
          <p:cNvGrpSpPr/>
          <p:nvPr/>
        </p:nvGrpSpPr>
        <p:grpSpPr>
          <a:xfrm>
            <a:off x="3315730" y="302406"/>
            <a:ext cx="1046139" cy="520550"/>
            <a:chOff x="3112" y="1697"/>
            <a:chExt cx="1453" cy="723"/>
          </a:xfrm>
        </p:grpSpPr>
        <p:sp>
          <p:nvSpPr>
            <p:cNvPr id="6"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8"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1;p15"/>
          <p:cNvSpPr/>
          <p:nvPr/>
        </p:nvSpPr>
        <p:spPr>
          <a:xfrm>
            <a:off x="104666" y="628317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33</a:t>
            </a:fld>
            <a:endParaRPr lang="en-US"/>
          </a:p>
        </p:txBody>
      </p:sp>
      <p:pic>
        <p:nvPicPr>
          <p:cNvPr id="13"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4"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sp>
        <p:nvSpPr>
          <p:cNvPr id="15" name="Google Shape;84;p15"/>
          <p:cNvSpPr/>
          <p:nvPr/>
        </p:nvSpPr>
        <p:spPr>
          <a:xfrm>
            <a:off x="2196607" y="896381"/>
            <a:ext cx="8858852" cy="167237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 y="937313"/>
            <a:ext cx="2131858" cy="1554480"/>
          </a:xfrm>
          <a:prstGeom prst="rect">
            <a:avLst/>
          </a:prstGeom>
        </p:spPr>
      </p:pic>
      <p:sp>
        <p:nvSpPr>
          <p:cNvPr id="17" name="TextBox 16"/>
          <p:cNvSpPr txBox="1"/>
          <p:nvPr/>
        </p:nvSpPr>
        <p:spPr>
          <a:xfrm>
            <a:off x="2324730" y="1013572"/>
            <a:ext cx="8716447" cy="1384995"/>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thanh</a:t>
            </a:r>
            <a:r>
              <a:rPr lang="en-US" sz="2800" dirty="0">
                <a:solidFill>
                  <a:srgbClr val="FF0000"/>
                </a:solidFill>
                <a:latin typeface="Times New Roman" panose="02020603050405020304" pitchFamily="18" charset="0"/>
                <a:cs typeface="Times New Roman" panose="02020603050405020304" pitchFamily="18" charset="0"/>
              </a:rPr>
              <a:t> long,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ta </a:t>
            </a:r>
            <a:r>
              <a:rPr lang="en-US" sz="2800" dirty="0" err="1">
                <a:solidFill>
                  <a:srgbClr val="FF0000"/>
                </a:solidFill>
                <a:latin typeface="Times New Roman" panose="02020603050405020304" pitchFamily="18" charset="0"/>
                <a:cs typeface="Times New Roman" panose="02020603050405020304" pitchFamily="18" charset="0"/>
              </a:rPr>
              <a:t>thường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thắp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đèn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chiếu</a:t>
            </a:r>
            <a:r>
              <a:rPr lang="en-US" sz="2800" dirty="0">
                <a:solidFill>
                  <a:srgbClr val="FF0000"/>
                </a:solidFill>
                <a:latin typeface="Times New Roman" panose="02020603050405020304" pitchFamily="18" charset="0"/>
                <a:cs typeface="Times New Roman" panose="02020603050405020304" pitchFamily="18" charset="0"/>
              </a:rPr>
              <a:t> sang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ban </a:t>
            </a:r>
            <a:r>
              <a:rPr lang="en-US" sz="2800" dirty="0" err="1">
                <a:solidFill>
                  <a:srgbClr val="FF0000"/>
                </a:solidFill>
                <a:latin typeface="Times New Roman" panose="02020603050405020304" pitchFamily="18" charset="0"/>
                <a:cs typeface="Times New Roman" panose="02020603050405020304" pitchFamily="18" charset="0"/>
              </a:rPr>
              <a:t>đêm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sở</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khoa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này</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6513127" y="2881774"/>
            <a:ext cx="5416276" cy="310854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Thanh long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ban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=&gt; Thu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a:t>
            </a:r>
          </a:p>
        </p:txBody>
      </p:sp>
      <p:sp>
        <p:nvSpPr>
          <p:cNvPr id="20" name="Right Arrow 19"/>
          <p:cNvSpPr/>
          <p:nvPr/>
        </p:nvSpPr>
        <p:spPr>
          <a:xfrm>
            <a:off x="5855091" y="3136111"/>
            <a:ext cx="506651" cy="25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347" y="2629673"/>
            <a:ext cx="5632051" cy="4218602"/>
          </a:xfrm>
          <a:prstGeom prst="rect">
            <a:avLst/>
          </a:prstGeom>
        </p:spPr>
      </p:pic>
    </p:spTree>
    <p:extLst>
      <p:ext uri="{BB962C8B-B14F-4D97-AF65-F5344CB8AC3E}">
        <p14:creationId xmlns:p14="http://schemas.microsoft.com/office/powerpoint/2010/main" val="63771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2" presetClass="entr" presetSubtype="8"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ppt_w</p:attrName>
                                        </p:attrNameLst>
                                      </p:cBhvr>
                                      <p:tavLst>
                                        <p:tav tm="0">
                                          <p:val>
                                            <p:strVal val="0"/>
                                          </p:val>
                                        </p:tav>
                                        <p:tav tm="100000">
                                          <p:val>
                                            <p:strVal val="#ppt_w"/>
                                          </p:val>
                                        </p:tav>
                                      </p:tavLst>
                                    </p:anim>
                                    <p:anim calcmode="lin" valueType="num">
                                      <p:cBhvr additive="base">
                                        <p:cTn id="31" dur="500"/>
                                        <p:tgtEl>
                                          <p:spTgt spid="14"/>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Effect transition="in" filter="fade">
                                      <p:cBhvr>
                                        <p:cTn id="55" dur="1000"/>
                                        <p:tgtEl>
                                          <p:spTgt spid="19">
                                            <p:txEl>
                                              <p:pRg st="0" end="0"/>
                                            </p:txEl>
                                          </p:spTgt>
                                        </p:tgtEl>
                                      </p:cBhvr>
                                    </p:animEffect>
                                    <p:anim calcmode="lin" valueType="num">
                                      <p:cBhvr>
                                        <p:cTn id="56"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9">
                                            <p:txEl>
                                              <p:pRg st="1" end="1"/>
                                            </p:txEl>
                                          </p:spTgt>
                                        </p:tgtEl>
                                        <p:attrNameLst>
                                          <p:attrName>style.visibility</p:attrName>
                                        </p:attrNameLst>
                                      </p:cBhvr>
                                      <p:to>
                                        <p:strVal val="visible"/>
                                      </p:to>
                                    </p:set>
                                    <p:animEffect transition="in" filter="fade">
                                      <p:cBhvr>
                                        <p:cTn id="62" dur="1000"/>
                                        <p:tgtEl>
                                          <p:spTgt spid="19">
                                            <p:txEl>
                                              <p:pRg st="1" end="1"/>
                                            </p:txEl>
                                          </p:spTgt>
                                        </p:tgtEl>
                                      </p:cBhvr>
                                    </p:animEffect>
                                    <p:anim calcmode="lin" valueType="num">
                                      <p:cBhvr>
                                        <p:cTn id="63"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34</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34</a:t>
            </a:fld>
            <a:endParaRPr lang="en-US"/>
          </a:p>
        </p:txBody>
      </p:sp>
      <p:sp>
        <p:nvSpPr>
          <p:cNvPr id="5" name="TextBox 4"/>
          <p:cNvSpPr txBox="1"/>
          <p:nvPr/>
        </p:nvSpPr>
        <p:spPr>
          <a:xfrm>
            <a:off x="753979" y="2330472"/>
            <a:ext cx="11004884" cy="2862322"/>
          </a:xfrm>
          <a:prstGeom prst="rect">
            <a:avLst/>
          </a:prstGeom>
          <a:no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Trong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tiễn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vận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trưởng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nuôi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nhầm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nâng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khoẻ</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3A0FA33-C7F3-FC07-EC1A-C501CF3545ED}"/>
              </a:ext>
            </a:extLst>
          </p:cNvPr>
          <p:cNvSpPr txBox="1"/>
          <p:nvPr/>
        </p:nvSpPr>
        <p:spPr>
          <a:xfrm>
            <a:off x="224590" y="1194875"/>
            <a:ext cx="11859636" cy="646331"/>
          </a:xfrm>
          <a:prstGeom prst="rect">
            <a:avLst/>
          </a:prstGeom>
          <a:noFill/>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II. </a:t>
            </a:r>
            <a:r>
              <a:rPr lang="en-US" sz="3600" b="1" dirty="0" err="1">
                <a:solidFill>
                  <a:srgbClr val="0070C0"/>
                </a:solidFill>
                <a:latin typeface="Times New Roman" panose="02020603050405020304" pitchFamily="18" charset="0"/>
                <a:cs typeface="Times New Roman" panose="02020603050405020304" pitchFamily="18" charset="0"/>
              </a:rPr>
              <a:t>Ứng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dụng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của</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sinh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trưởng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cà</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phát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triển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trong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thực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tiễn</a:t>
            </a:r>
            <a:r>
              <a:rPr lang="en-US" sz="3600" b="1" dirty="0">
                <a:solidFill>
                  <a:srgbClr val="0070C0"/>
                </a:solidFill>
                <a:latin typeface="Times New Roman" panose="02020603050405020304" pitchFamily="18" charset="0"/>
                <a:cs typeface="Times New Roman" panose="02020603050405020304" pitchFamily="18" charset="0"/>
              </a:rPr>
              <a:t>:</a:t>
            </a:r>
            <a:endParaRPr lang="vi-VN" sz="3600" b="1" dirty="0">
              <a:solidFill>
                <a:srgbClr val="0070C0"/>
              </a:solidFill>
              <a:latin typeface="Times New Roman" panose="02020603050405020304" pitchFamily="18" charset="0"/>
              <a:cs typeface="Times New Roman" panose="02020603050405020304" pitchFamily="18" charset="0"/>
            </a:endParaRPr>
          </a:p>
        </p:txBody>
      </p:sp>
      <p:pic>
        <p:nvPicPr>
          <p:cNvPr id="8" name="Picture 21" descr="Tay viÕt ">
            <a:extLst>
              <a:ext uri="{FF2B5EF4-FFF2-40B4-BE49-F238E27FC236}">
                <a16:creationId xmlns:a16="http://schemas.microsoft.com/office/drawing/2014/main" xmlns="" id="{EAE0D472-E8E0-A238-581B-26651602CE5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12380" y="198438"/>
            <a:ext cx="1271846" cy="84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18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4" name="Oval 43"/>
          <p:cNvSpPr/>
          <p:nvPr/>
        </p:nvSpPr>
        <p:spPr>
          <a:xfrm>
            <a:off x="315310" y="15766"/>
            <a:ext cx="4225159" cy="1418894"/>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993218" y="378370"/>
            <a:ext cx="2963919" cy="584775"/>
          </a:xfrm>
          <a:prstGeom prst="rect">
            <a:avLst/>
          </a:prstGeom>
          <a:noFill/>
        </p:spPr>
        <p:txBody>
          <a:bodyPr wrap="square" rtlCol="0">
            <a:spAutoFit/>
          </a:bodyPr>
          <a:lstStyle/>
          <a:p>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Tóm</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tắt</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học</a:t>
            </a:r>
            <a:endPar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09A72925-E4C2-4BE9-9339-CE34D8B11FB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833" l="10000" r="90000">
                        <a14:foregroundMark x1="63796" y1="13426" x2="64630" y2="13889"/>
                        <a14:foregroundMark x1="61019" y1="13704" x2="61481" y2="13981"/>
                        <a14:foregroundMark x1="51667" y1="13333" x2="51667" y2="13333"/>
                        <a14:foregroundMark x1="67315" y1="90833" x2="67315" y2="90833"/>
                      </a14:backgroundRemoval>
                    </a14:imgEffect>
                  </a14:imgLayer>
                </a14:imgProps>
              </a:ext>
              <a:ext uri="{28A0092B-C50C-407E-A947-70E740481C1C}">
                <a14:useLocalDpi xmlns:a14="http://schemas.microsoft.com/office/drawing/2010/main" val="0"/>
              </a:ext>
            </a:extLst>
          </a:blip>
          <a:stretch>
            <a:fillRect/>
          </a:stretch>
        </p:blipFill>
        <p:spPr>
          <a:xfrm flipH="1">
            <a:off x="-152373" y="4461167"/>
            <a:ext cx="2554493" cy="2554493"/>
          </a:xfrm>
          <a:prstGeom prst="rect">
            <a:avLst/>
          </a:prstGeom>
        </p:spPr>
      </p:pic>
      <p:grpSp>
        <p:nvGrpSpPr>
          <p:cNvPr id="6" name="Group 5">
            <a:extLst>
              <a:ext uri="{FF2B5EF4-FFF2-40B4-BE49-F238E27FC236}">
                <a16:creationId xmlns:a16="http://schemas.microsoft.com/office/drawing/2014/main" xmlns="" id="{61E2D375-6490-473E-BEEE-520F182CB736}"/>
              </a:ext>
            </a:extLst>
          </p:cNvPr>
          <p:cNvGrpSpPr/>
          <p:nvPr/>
        </p:nvGrpSpPr>
        <p:grpSpPr>
          <a:xfrm>
            <a:off x="10404125" y="-676788"/>
            <a:ext cx="2213544" cy="2474495"/>
            <a:chOff x="-416193" y="5077627"/>
            <a:chExt cx="2213544" cy="2474495"/>
          </a:xfrm>
        </p:grpSpPr>
        <p:sp>
          <p:nvSpPr>
            <p:cNvPr id="7" name="Freeform: Shape 48">
              <a:extLst>
                <a:ext uri="{FF2B5EF4-FFF2-40B4-BE49-F238E27FC236}">
                  <a16:creationId xmlns:a16="http://schemas.microsoft.com/office/drawing/2014/main" xmlns="" id="{7857259D-8C6A-466B-A29E-30FEEFD21041}"/>
                </a:ext>
              </a:extLst>
            </p:cNvPr>
            <p:cNvSpPr/>
            <p:nvPr/>
          </p:nvSpPr>
          <p:spPr>
            <a:xfrm>
              <a:off x="-238822" y="5077627"/>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8" name="Freeform: Shape 49">
              <a:extLst>
                <a:ext uri="{FF2B5EF4-FFF2-40B4-BE49-F238E27FC236}">
                  <a16:creationId xmlns:a16="http://schemas.microsoft.com/office/drawing/2014/main" xmlns="" id="{A2AEC2C4-351F-4699-9559-99DE9C121ABD}"/>
                </a:ext>
              </a:extLst>
            </p:cNvPr>
            <p:cNvSpPr/>
            <p:nvPr/>
          </p:nvSpPr>
          <p:spPr>
            <a:xfrm>
              <a:off x="-416193" y="5204630"/>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rgbClr val="FDE5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9" name="Freeform: Shape 51">
              <a:extLst>
                <a:ext uri="{FF2B5EF4-FFF2-40B4-BE49-F238E27FC236}">
                  <a16:creationId xmlns:a16="http://schemas.microsoft.com/office/drawing/2014/main" xmlns="" id="{3AEAE9D5-E48E-49D2-8D81-343646E7C7C3}"/>
                </a:ext>
              </a:extLst>
            </p:cNvPr>
            <p:cNvSpPr/>
            <p:nvPr/>
          </p:nvSpPr>
          <p:spPr>
            <a:xfrm>
              <a:off x="-294715" y="5106132"/>
              <a:ext cx="2032797" cy="2445990"/>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
        <p:nvSpPr>
          <p:cNvPr id="2" name="Oval 1"/>
          <p:cNvSpPr/>
          <p:nvPr/>
        </p:nvSpPr>
        <p:spPr>
          <a:xfrm>
            <a:off x="0" y="1824990"/>
            <a:ext cx="2785403" cy="240897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endParaRPr lang="en-US" sz="2800" dirty="0">
              <a:latin typeface="Times New Roman" panose="02020603050405020304" pitchFamily="18" charset="0"/>
              <a:cs typeface="Times New Roman" panose="02020603050405020304" pitchFamily="18" charset="0"/>
            </a:endParaRPr>
          </a:p>
        </p:txBody>
      </p:sp>
      <p:sp>
        <p:nvSpPr>
          <p:cNvPr id="3" name="Line Callout 1 2"/>
          <p:cNvSpPr/>
          <p:nvPr/>
        </p:nvSpPr>
        <p:spPr>
          <a:xfrm>
            <a:off x="3699803" y="1797264"/>
            <a:ext cx="2363372" cy="917799"/>
          </a:xfrm>
          <a:prstGeom prst="borderCallout1">
            <a:avLst>
              <a:gd name="adj1" fmla="val 46023"/>
              <a:gd name="adj2" fmla="val 596"/>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endParaRPr lang="en-US" sz="2800" dirty="0">
              <a:latin typeface="Times New Roman" panose="02020603050405020304" pitchFamily="18" charset="0"/>
              <a:cs typeface="Times New Roman" panose="02020603050405020304" pitchFamily="18" charset="0"/>
            </a:endParaRPr>
          </a:p>
        </p:txBody>
      </p:sp>
      <p:sp>
        <p:nvSpPr>
          <p:cNvPr id="12" name="Line Callout 1 11"/>
          <p:cNvSpPr/>
          <p:nvPr/>
        </p:nvSpPr>
        <p:spPr>
          <a:xfrm>
            <a:off x="6981529" y="653655"/>
            <a:ext cx="2363372" cy="618979"/>
          </a:xfrm>
          <a:prstGeom prst="borderCallout1">
            <a:avLst>
              <a:gd name="adj1" fmla="val 46023"/>
              <a:gd name="adj2" fmla="val 596"/>
              <a:gd name="adj3" fmla="val 235227"/>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t>Nhiệt</a:t>
            </a:r>
            <a:r>
              <a:rPr lang="en-US" sz="2800" dirty="0"/>
              <a:t> </a:t>
            </a:r>
            <a:r>
              <a:rPr lang="en-US" sz="2800" dirty="0" err="1"/>
              <a:t>độ</a:t>
            </a:r>
            <a:endParaRPr lang="en-US" sz="2800" dirty="0"/>
          </a:p>
        </p:txBody>
      </p:sp>
      <p:sp>
        <p:nvSpPr>
          <p:cNvPr id="13" name="Line Callout 1 12"/>
          <p:cNvSpPr/>
          <p:nvPr/>
        </p:nvSpPr>
        <p:spPr>
          <a:xfrm>
            <a:off x="6981529" y="3029478"/>
            <a:ext cx="2363372" cy="618979"/>
          </a:xfrm>
          <a:prstGeom prst="borderCallout1">
            <a:avLst>
              <a:gd name="adj1" fmla="val 46023"/>
              <a:gd name="adj2" fmla="val 596"/>
              <a:gd name="adj3" fmla="val -144318"/>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Dinh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endParaRPr lang="en-US" sz="2800" dirty="0">
              <a:latin typeface="Times New Roman" panose="02020603050405020304" pitchFamily="18" charset="0"/>
              <a:cs typeface="Times New Roman" panose="02020603050405020304" pitchFamily="18" charset="0"/>
            </a:endParaRPr>
          </a:p>
        </p:txBody>
      </p:sp>
      <p:sp>
        <p:nvSpPr>
          <p:cNvPr id="14" name="Line Callout 1 13"/>
          <p:cNvSpPr/>
          <p:nvPr/>
        </p:nvSpPr>
        <p:spPr>
          <a:xfrm>
            <a:off x="6981529" y="2215665"/>
            <a:ext cx="2363372" cy="618979"/>
          </a:xfrm>
          <a:prstGeom prst="borderCallout1">
            <a:avLst>
              <a:gd name="adj1" fmla="val 46023"/>
              <a:gd name="adj2" fmla="val 596"/>
              <a:gd name="adj3" fmla="val -14773"/>
              <a:gd name="adj4" fmla="val -3952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Nước</a:t>
            </a:r>
            <a:endParaRPr lang="en-US" sz="2800" dirty="0">
              <a:latin typeface="Times New Roman" panose="02020603050405020304" pitchFamily="18" charset="0"/>
              <a:cs typeface="Times New Roman" panose="02020603050405020304" pitchFamily="18" charset="0"/>
            </a:endParaRPr>
          </a:p>
        </p:txBody>
      </p:sp>
      <p:sp>
        <p:nvSpPr>
          <p:cNvPr id="15" name="Line Callout 1 14"/>
          <p:cNvSpPr/>
          <p:nvPr/>
        </p:nvSpPr>
        <p:spPr>
          <a:xfrm>
            <a:off x="6981529" y="1434660"/>
            <a:ext cx="2363372" cy="618979"/>
          </a:xfrm>
          <a:prstGeom prst="borderCallout1">
            <a:avLst>
              <a:gd name="adj1" fmla="val 46023"/>
              <a:gd name="adj2" fmla="val 596"/>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endParaRPr lang="en-US" sz="2800" dirty="0">
              <a:latin typeface="Times New Roman" panose="02020603050405020304" pitchFamily="18" charset="0"/>
              <a:cs typeface="Times New Roman" panose="02020603050405020304" pitchFamily="18" charset="0"/>
            </a:endParaRPr>
          </a:p>
        </p:txBody>
      </p:sp>
      <p:sp>
        <p:nvSpPr>
          <p:cNvPr id="16" name="Line Callout 1 15"/>
          <p:cNvSpPr/>
          <p:nvPr/>
        </p:nvSpPr>
        <p:spPr>
          <a:xfrm>
            <a:off x="3695849" y="4461167"/>
            <a:ext cx="2363372" cy="813537"/>
          </a:xfrm>
          <a:prstGeom prst="borderCallout1">
            <a:avLst>
              <a:gd name="adj1" fmla="val 46023"/>
              <a:gd name="adj2" fmla="val 596"/>
              <a:gd name="adj3" fmla="val -111018"/>
              <a:gd name="adj4" fmla="val -4547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endParaRPr lang="en-US" sz="2800" dirty="0">
              <a:latin typeface="Times New Roman" panose="02020603050405020304" pitchFamily="18" charset="0"/>
              <a:cs typeface="Times New Roman" panose="02020603050405020304" pitchFamily="18" charset="0"/>
            </a:endParaRPr>
          </a:p>
        </p:txBody>
      </p:sp>
      <p:sp>
        <p:nvSpPr>
          <p:cNvPr id="17" name="Line Callout 1 16"/>
          <p:cNvSpPr/>
          <p:nvPr/>
        </p:nvSpPr>
        <p:spPr>
          <a:xfrm>
            <a:off x="6981529" y="5274704"/>
            <a:ext cx="2363372" cy="618979"/>
          </a:xfrm>
          <a:prstGeom prst="borderCallout1">
            <a:avLst>
              <a:gd name="adj1" fmla="val 46023"/>
              <a:gd name="adj2" fmla="val 596"/>
              <a:gd name="adj3" fmla="val -39773"/>
              <a:gd name="adj4" fmla="val -4011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Di </a:t>
            </a:r>
            <a:r>
              <a:rPr lang="en-US" sz="2800" dirty="0" err="1">
                <a:latin typeface="Times New Roman" panose="02020603050405020304" pitchFamily="18" charset="0"/>
                <a:cs typeface="Times New Roman" panose="02020603050405020304" pitchFamily="18" charset="0"/>
              </a:rPr>
              <a:t>truyền</a:t>
            </a:r>
            <a:endParaRPr lang="en-US" sz="2800" dirty="0">
              <a:latin typeface="Times New Roman" panose="02020603050405020304" pitchFamily="18" charset="0"/>
              <a:cs typeface="Times New Roman" panose="02020603050405020304" pitchFamily="18" charset="0"/>
            </a:endParaRPr>
          </a:p>
        </p:txBody>
      </p:sp>
      <p:sp>
        <p:nvSpPr>
          <p:cNvPr id="18" name="Line Callout 1 17"/>
          <p:cNvSpPr/>
          <p:nvPr/>
        </p:nvSpPr>
        <p:spPr>
          <a:xfrm>
            <a:off x="6967461" y="4325813"/>
            <a:ext cx="2363372" cy="618979"/>
          </a:xfrm>
          <a:prstGeom prst="borderCallout1">
            <a:avLst>
              <a:gd name="adj1" fmla="val 46023"/>
              <a:gd name="adj2" fmla="val 596"/>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Hoocmone</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36</a:t>
            </a:fld>
            <a:endParaRPr lang="en-US"/>
          </a:p>
        </p:txBody>
      </p:sp>
      <p:sp>
        <p:nvSpPr>
          <p:cNvPr id="3" name="Oval 2"/>
          <p:cNvSpPr/>
          <p:nvPr/>
        </p:nvSpPr>
        <p:spPr>
          <a:xfrm>
            <a:off x="315310" y="15766"/>
            <a:ext cx="4225159" cy="1418894"/>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4873" y="282324"/>
            <a:ext cx="2963919" cy="584775"/>
          </a:xfrm>
          <a:prstGeom prst="rect">
            <a:avLst/>
          </a:prstGeom>
          <a:noFill/>
        </p:spPr>
        <p:txBody>
          <a:bodyPr wrap="square" rtlCol="0">
            <a:spAutoFit/>
          </a:bodyPr>
          <a:lstStyle/>
          <a:p>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Tóm</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tắt</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học</a:t>
            </a:r>
            <a:endPar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09A72925-E4C2-4BE9-9339-CE34D8B11FB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833" l="10000" r="90000">
                        <a14:foregroundMark x1="63796" y1="13426" x2="64630" y2="13889"/>
                        <a14:foregroundMark x1="61019" y1="13704" x2="61481" y2="13981"/>
                        <a14:foregroundMark x1="51667" y1="13333" x2="51667" y2="13333"/>
                        <a14:foregroundMark x1="67315" y1="90833" x2="67315" y2="90833"/>
                      </a14:backgroundRemoval>
                    </a14:imgEffect>
                  </a14:imgLayer>
                </a14:imgProps>
              </a:ext>
              <a:ext uri="{28A0092B-C50C-407E-A947-70E740481C1C}">
                <a14:useLocalDpi xmlns:a14="http://schemas.microsoft.com/office/drawing/2010/main" val="0"/>
              </a:ext>
            </a:extLst>
          </a:blip>
          <a:stretch>
            <a:fillRect/>
          </a:stretch>
        </p:blipFill>
        <p:spPr>
          <a:xfrm flipH="1">
            <a:off x="-152373" y="4461167"/>
            <a:ext cx="2554493" cy="2554493"/>
          </a:xfrm>
          <a:prstGeom prst="rect">
            <a:avLst/>
          </a:prstGeom>
        </p:spPr>
      </p:pic>
      <p:grpSp>
        <p:nvGrpSpPr>
          <p:cNvPr id="6" name="Group 5">
            <a:extLst>
              <a:ext uri="{FF2B5EF4-FFF2-40B4-BE49-F238E27FC236}">
                <a16:creationId xmlns:a16="http://schemas.microsoft.com/office/drawing/2014/main" xmlns="" id="{61E2D375-6490-473E-BEEE-520F182CB736}"/>
              </a:ext>
            </a:extLst>
          </p:cNvPr>
          <p:cNvGrpSpPr/>
          <p:nvPr/>
        </p:nvGrpSpPr>
        <p:grpSpPr>
          <a:xfrm>
            <a:off x="10404125" y="-676788"/>
            <a:ext cx="2213544" cy="2474495"/>
            <a:chOff x="-416193" y="5077627"/>
            <a:chExt cx="2213544" cy="2474495"/>
          </a:xfrm>
        </p:grpSpPr>
        <p:sp>
          <p:nvSpPr>
            <p:cNvPr id="7" name="Freeform: Shape 48">
              <a:extLst>
                <a:ext uri="{FF2B5EF4-FFF2-40B4-BE49-F238E27FC236}">
                  <a16:creationId xmlns:a16="http://schemas.microsoft.com/office/drawing/2014/main" xmlns="" id="{7857259D-8C6A-466B-A29E-30FEEFD21041}"/>
                </a:ext>
              </a:extLst>
            </p:cNvPr>
            <p:cNvSpPr/>
            <p:nvPr/>
          </p:nvSpPr>
          <p:spPr>
            <a:xfrm>
              <a:off x="-238822" y="5077627"/>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8" name="Freeform: Shape 49">
              <a:extLst>
                <a:ext uri="{FF2B5EF4-FFF2-40B4-BE49-F238E27FC236}">
                  <a16:creationId xmlns:a16="http://schemas.microsoft.com/office/drawing/2014/main" xmlns="" id="{A2AEC2C4-351F-4699-9559-99DE9C121ABD}"/>
                </a:ext>
              </a:extLst>
            </p:cNvPr>
            <p:cNvSpPr/>
            <p:nvPr/>
          </p:nvSpPr>
          <p:spPr>
            <a:xfrm>
              <a:off x="-416193" y="5204630"/>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rgbClr val="FDE5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9" name="Freeform: Shape 51">
              <a:extLst>
                <a:ext uri="{FF2B5EF4-FFF2-40B4-BE49-F238E27FC236}">
                  <a16:creationId xmlns:a16="http://schemas.microsoft.com/office/drawing/2014/main" xmlns="" id="{3AEAE9D5-E48E-49D2-8D81-343646E7C7C3}"/>
                </a:ext>
              </a:extLst>
            </p:cNvPr>
            <p:cNvSpPr/>
            <p:nvPr/>
          </p:nvSpPr>
          <p:spPr>
            <a:xfrm>
              <a:off x="-294715" y="5106132"/>
              <a:ext cx="2032797" cy="2445990"/>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
        <p:nvSpPr>
          <p:cNvPr id="10" name="Oval 9"/>
          <p:cNvSpPr/>
          <p:nvPr/>
        </p:nvSpPr>
        <p:spPr>
          <a:xfrm>
            <a:off x="2124222" y="2547003"/>
            <a:ext cx="2785403" cy="112500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endParaRPr lang="en-US" sz="2800" dirty="0">
              <a:latin typeface="Times New Roman" panose="02020603050405020304" pitchFamily="18" charset="0"/>
              <a:cs typeface="Times New Roman" panose="02020603050405020304" pitchFamily="18" charset="0"/>
            </a:endParaRPr>
          </a:p>
        </p:txBody>
      </p:sp>
      <p:sp>
        <p:nvSpPr>
          <p:cNvPr id="11" name="Line Callout 1 10"/>
          <p:cNvSpPr/>
          <p:nvPr/>
        </p:nvSpPr>
        <p:spPr>
          <a:xfrm>
            <a:off x="6919805" y="1584353"/>
            <a:ext cx="2721499" cy="917799"/>
          </a:xfrm>
          <a:prstGeom prst="borderCallout1">
            <a:avLst>
              <a:gd name="adj1" fmla="val 46023"/>
              <a:gd name="adj2" fmla="val 596"/>
              <a:gd name="adj3" fmla="val 152352"/>
              <a:gd name="adj4" fmla="val -8595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trọt</a:t>
            </a:r>
            <a:endParaRPr lang="en-US" sz="2800" dirty="0">
              <a:latin typeface="Times New Roman" panose="02020603050405020304" pitchFamily="18" charset="0"/>
              <a:cs typeface="Times New Roman" panose="02020603050405020304" pitchFamily="18" charset="0"/>
            </a:endParaRPr>
          </a:p>
        </p:txBody>
      </p:sp>
      <p:sp>
        <p:nvSpPr>
          <p:cNvPr id="16" name="Line Callout 1 15"/>
          <p:cNvSpPr/>
          <p:nvPr/>
        </p:nvSpPr>
        <p:spPr>
          <a:xfrm>
            <a:off x="7512148" y="3265239"/>
            <a:ext cx="2785402" cy="813537"/>
          </a:xfrm>
          <a:prstGeom prst="borderCallout1">
            <a:avLst>
              <a:gd name="adj1" fmla="val 46023"/>
              <a:gd name="adj2" fmla="val 596"/>
              <a:gd name="adj3" fmla="val -8995"/>
              <a:gd name="adj4" fmla="val -11154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endParaRPr lang="en-US" sz="2800" dirty="0">
              <a:latin typeface="Times New Roman" panose="02020603050405020304" pitchFamily="18" charset="0"/>
              <a:cs typeface="Times New Roman" panose="02020603050405020304" pitchFamily="18" charset="0"/>
            </a:endParaRPr>
          </a:p>
        </p:txBody>
      </p:sp>
      <p:sp>
        <p:nvSpPr>
          <p:cNvPr id="19" name="Line Callout 1 18"/>
          <p:cNvSpPr/>
          <p:nvPr/>
        </p:nvSpPr>
        <p:spPr>
          <a:xfrm>
            <a:off x="6919805" y="4841863"/>
            <a:ext cx="3661691" cy="813537"/>
          </a:xfrm>
          <a:prstGeom prst="borderCallout1">
            <a:avLst>
              <a:gd name="adj1" fmla="val 46023"/>
              <a:gd name="adj2" fmla="val 596"/>
              <a:gd name="adj3" fmla="val -169810"/>
              <a:gd name="adj4" fmla="val -6542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55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35891" y="783133"/>
            <a:ext cx="11017250" cy="5693866"/>
          </a:xfrm>
          <a:prstGeom prst="rect">
            <a:avLst/>
          </a:prstGeom>
          <a:noFill/>
        </p:spPr>
        <p:txBody>
          <a:bodyPr wrap="square" rtlCol="0">
            <a:spAutoFit/>
          </a:bodyPr>
          <a:lstStyle/>
          <a:p>
            <a:pPr>
              <a:lnSpc>
                <a:spcPct val="150000"/>
              </a:lnSpc>
            </a:pPr>
            <a:r>
              <a:rPr lang="en-US" sz="2800" dirty="0"/>
              <a:t> </a:t>
            </a: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1. </a:t>
            </a:r>
            <a:r>
              <a:rPr lang="vi-VN" sz="3200" b="1" dirty="0">
                <a:solidFill>
                  <a:srgbClr val="FF0000"/>
                </a:solidFill>
                <a:latin typeface="Times New Roman" panose="02020603050405020304" pitchFamily="18" charset="0"/>
                <a:cs typeface="Times New Roman" panose="02020603050405020304" pitchFamily="18" charset="0"/>
              </a:rPr>
              <a:t>Khi nào các yếu tố của môi trường như đất, nước, không khí, sinh vật đóng vai trò của một nhân tố sinh thái?</a:t>
            </a:r>
          </a:p>
          <a:p>
            <a:pPr>
              <a:lnSpc>
                <a:spcPct val="150000"/>
              </a:lnSpc>
            </a:pPr>
            <a:r>
              <a:rPr lang="vi-VN" sz="3200" b="1" dirty="0">
                <a:latin typeface="Times New Roman" panose="02020603050405020304" pitchFamily="18" charset="0"/>
                <a:cs typeface="Times New Roman" panose="02020603050405020304" pitchFamily="18" charset="0"/>
              </a:rPr>
              <a:t>A.</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Khi các yếu tố của môi trường không ảnh hưởng lên đời </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sống sinh vật.</a:t>
            </a:r>
            <a:br>
              <a:rPr lang="vi-VN" sz="3200" dirty="0">
                <a:latin typeface="Times New Roman" panose="02020603050405020304" pitchFamily="18" charset="0"/>
                <a:cs typeface="Times New Roman" panose="02020603050405020304" pitchFamily="18" charset="0"/>
              </a:rPr>
            </a:br>
            <a:r>
              <a:rPr lang="vi-VN" sz="3200" b="1" dirty="0">
                <a:latin typeface="Times New Roman" panose="02020603050405020304" pitchFamily="18" charset="0"/>
                <a:cs typeface="Times New Roman" panose="02020603050405020304" pitchFamily="18" charset="0"/>
              </a:rPr>
              <a:t>B</a:t>
            </a: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Khi sinh vật có ảnh hưởng trực tiếp đến môi trường.</a:t>
            </a:r>
            <a:br>
              <a:rPr lang="vi-VN" sz="3200" dirty="0">
                <a:latin typeface="Times New Roman" panose="02020603050405020304" pitchFamily="18" charset="0"/>
                <a:cs typeface="Times New Roman" panose="02020603050405020304" pitchFamily="18" charset="0"/>
              </a:rPr>
            </a:br>
            <a:r>
              <a:rPr lang="vi-VN" sz="3200" b="1" dirty="0">
                <a:latin typeface="Times New Roman" panose="02020603050405020304" pitchFamily="18" charset="0"/>
                <a:cs typeface="Times New Roman" panose="02020603050405020304" pitchFamily="18" charset="0"/>
              </a:rPr>
              <a:t>C</a:t>
            </a: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Khi các yếu tố của môi trường tác động lên đời sống sinh vật.</a:t>
            </a:r>
            <a:br>
              <a:rPr lang="vi-VN" sz="3200" dirty="0">
                <a:latin typeface="Times New Roman" panose="02020603050405020304" pitchFamily="18" charset="0"/>
                <a:cs typeface="Times New Roman" panose="02020603050405020304" pitchFamily="18" charset="0"/>
              </a:rPr>
            </a:br>
            <a:r>
              <a:rPr lang="vi-VN" sz="3200" b="1" dirty="0">
                <a:latin typeface="Times New Roman" panose="02020603050405020304" pitchFamily="18" charset="0"/>
                <a:cs typeface="Times New Roman" panose="02020603050405020304" pitchFamily="18" charset="0"/>
              </a:rPr>
              <a:t>D</a:t>
            </a:r>
            <a:r>
              <a:rPr lang="vi-V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Khi sinh vật có ảnh hưởng gián tiếp đến môi trường</a:t>
            </a:r>
          </a:p>
          <a:p>
            <a:endParaRPr lang="en-US" sz="2800" b="1" dirty="0"/>
          </a:p>
        </p:txBody>
      </p:sp>
      <p:sp>
        <p:nvSpPr>
          <p:cNvPr id="5" name="TextBox 4"/>
          <p:cNvSpPr txBox="1"/>
          <p:nvPr/>
        </p:nvSpPr>
        <p:spPr>
          <a:xfrm>
            <a:off x="4302880" y="198358"/>
            <a:ext cx="3283271" cy="584775"/>
          </a:xfrm>
          <a:prstGeom prst="rect">
            <a:avLst/>
          </a:prstGeom>
          <a:noFill/>
        </p:spPr>
        <p:txBody>
          <a:bodyPr wrap="none" rtlCol="0">
            <a:spAutoFit/>
          </a:bodyPr>
          <a:lstStyle/>
          <a:p>
            <a:r>
              <a:rPr lang="en-US" sz="3200" b="1" spc="50" dirty="0" err="1">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Bài</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3200" b="1" spc="50" dirty="0" err="1">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tập</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3200" b="1" spc="50" dirty="0" err="1">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vận</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3200" b="1" spc="50" dirty="0" err="1">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dụng</a:t>
            </a:r>
            <a:endPar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6" name="Oval 5"/>
          <p:cNvSpPr/>
          <p:nvPr/>
        </p:nvSpPr>
        <p:spPr>
          <a:xfrm>
            <a:off x="421725" y="3842603"/>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2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38</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07539" y="612844"/>
            <a:ext cx="11176922" cy="5632311"/>
          </a:xfrm>
          <a:prstGeom prst="rect">
            <a:avLst/>
          </a:prstGeom>
          <a:noFill/>
        </p:spPr>
        <p:txBody>
          <a:bodyPr wrap="square" rtlCol="0">
            <a:spAutoFit/>
          </a:bodyPr>
          <a:lstStyle/>
          <a:p>
            <a:pPr>
              <a:lnSpc>
                <a:spcPct val="150000"/>
              </a:lnSpc>
            </a:pPr>
            <a:r>
              <a:rPr lang="en-US" sz="2400" dirty="0"/>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2. </a:t>
            </a:r>
            <a:r>
              <a:rPr lang="en-US" sz="2800" i="1" dirty="0" err="1">
                <a:solidFill>
                  <a:srgbClr val="FF0000"/>
                </a:solidFill>
                <a:latin typeface="Times New Roman" panose="02020603050405020304" pitchFamily="18" charset="0"/>
                <a:cs typeface="Times New Roman" panose="02020603050405020304" pitchFamily="18" charset="0"/>
              </a:rPr>
              <a:t>Cá</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chép</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có</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giới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hạn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chịu</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đựng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về</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nhiệt</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độ</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là</a:t>
            </a:r>
            <a:r>
              <a:rPr lang="en-US" sz="2800" i="1" dirty="0">
                <a:solidFill>
                  <a:srgbClr val="FF0000"/>
                </a:solidFill>
                <a:latin typeface="Times New Roman" panose="02020603050405020304" pitchFamily="18" charset="0"/>
                <a:cs typeface="Times New Roman" panose="02020603050405020304" pitchFamily="18" charset="0"/>
              </a:rPr>
              <a:t>: 2</a:t>
            </a:r>
            <a:r>
              <a:rPr lang="en-US" sz="2800" i="1" baseline="30000" dirty="0">
                <a:solidFill>
                  <a:srgbClr val="FF0000"/>
                </a:solidFill>
                <a:latin typeface="Times New Roman" panose="02020603050405020304" pitchFamily="18" charset="0"/>
                <a:cs typeface="Times New Roman" panose="02020603050405020304" pitchFamily="18" charset="0"/>
              </a:rPr>
              <a:t>0</a:t>
            </a:r>
            <a:r>
              <a:rPr lang="en-US" sz="2800" i="1" dirty="0">
                <a:solidFill>
                  <a:srgbClr val="FF0000"/>
                </a:solidFill>
                <a:latin typeface="Times New Roman" panose="02020603050405020304" pitchFamily="18" charset="0"/>
                <a:cs typeface="Times New Roman" panose="02020603050405020304" pitchFamily="18" charset="0"/>
              </a:rPr>
              <a:t>C </a:t>
            </a:r>
            <a:r>
              <a:rPr lang="en-US" sz="2800" i="1" dirty="0" err="1">
                <a:solidFill>
                  <a:srgbClr val="FF0000"/>
                </a:solidFill>
                <a:latin typeface="Times New Roman" panose="02020603050405020304" pitchFamily="18" charset="0"/>
                <a:cs typeface="Times New Roman" panose="02020603050405020304" pitchFamily="18" charset="0"/>
              </a:rPr>
              <a:t>đến</a:t>
            </a:r>
            <a:r>
              <a:rPr lang="en-US" sz="2800" i="1" dirty="0">
                <a:solidFill>
                  <a:srgbClr val="FF0000"/>
                </a:solidFill>
                <a:latin typeface="Times New Roman" panose="02020603050405020304" pitchFamily="18" charset="0"/>
                <a:cs typeface="Times New Roman" panose="02020603050405020304" pitchFamily="18" charset="0"/>
              </a:rPr>
              <a:t> 44</a:t>
            </a:r>
            <a:r>
              <a:rPr lang="en-US" sz="2800" i="1" baseline="30000" dirty="0">
                <a:solidFill>
                  <a:srgbClr val="FF0000"/>
                </a:solidFill>
                <a:latin typeface="Times New Roman" panose="02020603050405020304" pitchFamily="18" charset="0"/>
                <a:cs typeface="Times New Roman" panose="02020603050405020304" pitchFamily="18" charset="0"/>
              </a:rPr>
              <a:t>0</a:t>
            </a:r>
            <a:r>
              <a:rPr lang="en-US" sz="2800" i="1" dirty="0">
                <a:solidFill>
                  <a:srgbClr val="FF0000"/>
                </a:solidFill>
                <a:latin typeface="Times New Roman" panose="02020603050405020304" pitchFamily="18" charset="0"/>
                <a:cs typeface="Times New Roman" panose="02020603050405020304" pitchFamily="18" charset="0"/>
              </a:rPr>
              <a:t>C, </a:t>
            </a:r>
            <a:r>
              <a:rPr lang="en-US" sz="2800" i="1" dirty="0" err="1">
                <a:solidFill>
                  <a:srgbClr val="FF0000"/>
                </a:solidFill>
                <a:latin typeface="Times New Roman" panose="02020603050405020304" pitchFamily="18" charset="0"/>
                <a:cs typeface="Times New Roman" panose="02020603050405020304" pitchFamily="18" charset="0"/>
              </a:rPr>
              <a:t>điểm</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cực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thuận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là</a:t>
            </a:r>
            <a:r>
              <a:rPr lang="en-US" sz="2800" i="1" dirty="0">
                <a:solidFill>
                  <a:srgbClr val="FF0000"/>
                </a:solidFill>
                <a:latin typeface="Times New Roman" panose="02020603050405020304" pitchFamily="18" charset="0"/>
                <a:cs typeface="Times New Roman" panose="02020603050405020304" pitchFamily="18" charset="0"/>
              </a:rPr>
              <a:t> 28</a:t>
            </a:r>
            <a:r>
              <a:rPr lang="en-US" sz="2800" i="1" baseline="30000" dirty="0">
                <a:solidFill>
                  <a:srgbClr val="FF0000"/>
                </a:solidFill>
                <a:latin typeface="Times New Roman" panose="02020603050405020304" pitchFamily="18" charset="0"/>
                <a:cs typeface="Times New Roman" panose="02020603050405020304" pitchFamily="18" charset="0"/>
              </a:rPr>
              <a:t>0</a:t>
            </a:r>
            <a:r>
              <a:rPr lang="en-US" sz="2800" i="1" dirty="0">
                <a:solidFill>
                  <a:srgbClr val="FF0000"/>
                </a:solidFill>
                <a:latin typeface="Times New Roman" panose="02020603050405020304" pitchFamily="18" charset="0"/>
                <a:cs typeface="Times New Roman" panose="02020603050405020304" pitchFamily="18" charset="0"/>
              </a:rPr>
              <a:t>C. </a:t>
            </a:r>
            <a:r>
              <a:rPr lang="en-US" sz="2800" i="1" dirty="0" err="1">
                <a:solidFill>
                  <a:srgbClr val="FF0000"/>
                </a:solidFill>
                <a:latin typeface="Times New Roman" panose="02020603050405020304" pitchFamily="18" charset="0"/>
                <a:cs typeface="Times New Roman" panose="02020603050405020304" pitchFamily="18" charset="0"/>
              </a:rPr>
              <a:t>Cá</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rô</a:t>
            </a:r>
            <a:r>
              <a:rPr lang="en-US" sz="2800" i="1" dirty="0">
                <a:solidFill>
                  <a:srgbClr val="FF0000"/>
                </a:solidFill>
                <a:latin typeface="Times New Roman" panose="02020603050405020304" pitchFamily="18" charset="0"/>
                <a:cs typeface="Times New Roman" panose="02020603050405020304" pitchFamily="18" charset="0"/>
              </a:rPr>
              <a:t> phi </a:t>
            </a:r>
            <a:r>
              <a:rPr lang="en-US" sz="2800" i="1" dirty="0" err="1">
                <a:solidFill>
                  <a:srgbClr val="FF0000"/>
                </a:solidFill>
                <a:latin typeface="Times New Roman" panose="02020603050405020304" pitchFamily="18" charset="0"/>
                <a:cs typeface="Times New Roman" panose="02020603050405020304" pitchFamily="18" charset="0"/>
              </a:rPr>
              <a:t>có</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giới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hạn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chịu</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đựng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về</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nhiệt</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độ</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là</a:t>
            </a:r>
            <a:r>
              <a:rPr lang="en-US" sz="2800" i="1" dirty="0">
                <a:solidFill>
                  <a:srgbClr val="FF0000"/>
                </a:solidFill>
                <a:latin typeface="Times New Roman" panose="02020603050405020304" pitchFamily="18" charset="0"/>
                <a:cs typeface="Times New Roman" panose="02020603050405020304" pitchFamily="18" charset="0"/>
              </a:rPr>
              <a:t>: 5</a:t>
            </a:r>
            <a:r>
              <a:rPr lang="en-US" sz="2800" i="1" baseline="30000" dirty="0">
                <a:solidFill>
                  <a:srgbClr val="FF0000"/>
                </a:solidFill>
                <a:latin typeface="Times New Roman" panose="02020603050405020304" pitchFamily="18" charset="0"/>
                <a:cs typeface="Times New Roman" panose="02020603050405020304" pitchFamily="18" charset="0"/>
              </a:rPr>
              <a:t>0</a:t>
            </a:r>
            <a:r>
              <a:rPr lang="en-US" sz="2800" i="1" dirty="0">
                <a:solidFill>
                  <a:srgbClr val="FF0000"/>
                </a:solidFill>
                <a:latin typeface="Times New Roman" panose="02020603050405020304" pitchFamily="18" charset="0"/>
                <a:cs typeface="Times New Roman" panose="02020603050405020304" pitchFamily="18" charset="0"/>
              </a:rPr>
              <a:t>C </a:t>
            </a:r>
            <a:r>
              <a:rPr lang="en-US" sz="2800" i="1" dirty="0" err="1">
                <a:solidFill>
                  <a:srgbClr val="FF0000"/>
                </a:solidFill>
                <a:latin typeface="Times New Roman" panose="02020603050405020304" pitchFamily="18" charset="0"/>
                <a:cs typeface="Times New Roman" panose="02020603050405020304" pitchFamily="18" charset="0"/>
              </a:rPr>
              <a:t>đến</a:t>
            </a:r>
            <a:r>
              <a:rPr lang="en-US" sz="2800" i="1" dirty="0">
                <a:solidFill>
                  <a:srgbClr val="FF0000"/>
                </a:solidFill>
                <a:latin typeface="Times New Roman" panose="02020603050405020304" pitchFamily="18" charset="0"/>
                <a:cs typeface="Times New Roman" panose="02020603050405020304" pitchFamily="18" charset="0"/>
              </a:rPr>
              <a:t> 42</a:t>
            </a:r>
            <a:r>
              <a:rPr lang="en-US" sz="2800" i="1" baseline="30000" dirty="0">
                <a:solidFill>
                  <a:srgbClr val="FF0000"/>
                </a:solidFill>
                <a:latin typeface="Times New Roman" panose="02020603050405020304" pitchFamily="18" charset="0"/>
                <a:cs typeface="Times New Roman" panose="02020603050405020304" pitchFamily="18" charset="0"/>
              </a:rPr>
              <a:t>0</a:t>
            </a:r>
            <a:r>
              <a:rPr lang="en-US" sz="2800" i="1" dirty="0">
                <a:solidFill>
                  <a:srgbClr val="FF0000"/>
                </a:solidFill>
                <a:latin typeface="Times New Roman" panose="02020603050405020304" pitchFamily="18" charset="0"/>
                <a:cs typeface="Times New Roman" panose="02020603050405020304" pitchFamily="18" charset="0"/>
              </a:rPr>
              <a:t>C, </a:t>
            </a:r>
            <a:r>
              <a:rPr lang="en-US" sz="2800" i="1" dirty="0" err="1">
                <a:solidFill>
                  <a:srgbClr val="FF0000"/>
                </a:solidFill>
                <a:latin typeface="Times New Roman" panose="02020603050405020304" pitchFamily="18" charset="0"/>
                <a:cs typeface="Times New Roman" panose="02020603050405020304" pitchFamily="18" charset="0"/>
              </a:rPr>
              <a:t>điểm</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cực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thuận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là</a:t>
            </a:r>
            <a:r>
              <a:rPr lang="en-US" sz="2800" i="1" dirty="0">
                <a:solidFill>
                  <a:srgbClr val="FF0000"/>
                </a:solidFill>
                <a:latin typeface="Times New Roman" panose="02020603050405020304" pitchFamily="18" charset="0"/>
                <a:cs typeface="Times New Roman" panose="02020603050405020304" pitchFamily="18" charset="0"/>
              </a:rPr>
              <a:t> 30</a:t>
            </a:r>
            <a:r>
              <a:rPr lang="en-US" sz="2800" i="1" baseline="30000" dirty="0">
                <a:solidFill>
                  <a:srgbClr val="FF0000"/>
                </a:solidFill>
                <a:latin typeface="Times New Roman" panose="02020603050405020304" pitchFamily="18" charset="0"/>
                <a:cs typeface="Times New Roman" panose="02020603050405020304" pitchFamily="18" charset="0"/>
              </a:rPr>
              <a:t>0</a:t>
            </a:r>
            <a:r>
              <a:rPr lang="en-US" sz="2800" i="1" dirty="0">
                <a:solidFill>
                  <a:srgbClr val="FF0000"/>
                </a:solidFill>
                <a:latin typeface="Times New Roman" panose="02020603050405020304" pitchFamily="18" charset="0"/>
                <a:cs typeface="Times New Roman" panose="02020603050405020304" pitchFamily="18" charset="0"/>
              </a:rPr>
              <a:t>C. </a:t>
            </a:r>
            <a:r>
              <a:rPr lang="en-US" sz="2800" i="1" dirty="0" err="1">
                <a:solidFill>
                  <a:srgbClr val="FF0000"/>
                </a:solidFill>
                <a:latin typeface="Times New Roman" panose="02020603050405020304" pitchFamily="18" charset="0"/>
                <a:cs typeface="Times New Roman" panose="02020603050405020304" pitchFamily="18" charset="0"/>
              </a:rPr>
              <a:t>Nhận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định</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nào</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sau</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đây</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là</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đúng</a:t>
            </a:r>
            <a:r>
              <a:rPr lang="en-US" sz="2800" i="1"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800" b="1" dirty="0">
                <a:latin typeface="Times New Roman" panose="02020603050405020304" pitchFamily="18" charset="0"/>
                <a:cs typeface="Times New Roman" panose="02020603050405020304" pitchFamily="18" charset="0"/>
              </a:rPr>
              <a:t>A. </a:t>
            </a:r>
            <a:r>
              <a:rPr lang="vi-VN" sz="2800" dirty="0">
                <a:latin typeface="Times New Roman" panose="02020603050405020304" pitchFamily="18" charset="0"/>
                <a:cs typeface="Times New Roman" panose="02020603050405020304" pitchFamily="18" charset="0"/>
              </a:rPr>
              <a:t>Vùng phân bố cá chép hẹp hơn cá rô phi vì có điểm cực thuận thấp hơn.</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b="1" dirty="0">
                <a:latin typeface="Times New Roman" panose="02020603050405020304" pitchFamily="18" charset="0"/>
                <a:cs typeface="Times New Roman" panose="02020603050405020304" pitchFamily="18" charset="0"/>
              </a:rPr>
              <a:t>B. </a:t>
            </a:r>
            <a:r>
              <a:rPr lang="vi-VN" sz="2800" dirty="0">
                <a:latin typeface="Times New Roman" panose="02020603050405020304" pitchFamily="18" charset="0"/>
                <a:cs typeface="Times New Roman" panose="02020603050405020304" pitchFamily="18" charset="0"/>
              </a:rPr>
              <a:t>Vùng phân bố cá chép hẹp hơn cá rô phi vì có điểm cực thuận thấp hơn.</a:t>
            </a:r>
            <a:endParaRPr lang="en-US" sz="2800" dirty="0">
              <a:latin typeface="Times New Roman" panose="02020603050405020304" pitchFamily="18" charset="0"/>
              <a:cs typeface="Times New Roman" panose="02020603050405020304" pitchFamily="18" charset="0"/>
            </a:endParaRPr>
          </a:p>
          <a:p>
            <a:pPr>
              <a:lnSpc>
                <a:spcPct val="150000"/>
              </a:lnSpc>
            </a:pPr>
            <a:r>
              <a:rPr lang="vi-VN" sz="2800" b="1" dirty="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 chép có vùng phân bố rộng hơn cá rô phi vì có giới hạn chịu nhiệt rộng hơn.</a:t>
            </a:r>
            <a:br>
              <a:rPr lang="vi-VN" sz="2800" dirty="0">
                <a:latin typeface="Times New Roman" panose="02020603050405020304" pitchFamily="18" charset="0"/>
                <a:cs typeface="Times New Roman" panose="02020603050405020304" pitchFamily="18" charset="0"/>
              </a:rPr>
            </a:br>
            <a:r>
              <a:rPr lang="vi-VN" sz="2800" b="1" dirty="0">
                <a:latin typeface="Times New Roman" panose="02020603050405020304" pitchFamily="18" charset="0"/>
                <a:cs typeface="Times New Roman" panose="02020603050405020304" pitchFamily="18" charset="0"/>
              </a:rPr>
              <a:t>D</a:t>
            </a:r>
            <a:r>
              <a:rPr lang="vi-VN" sz="2800" dirty="0">
                <a:latin typeface="Times New Roman" panose="02020603050405020304" pitchFamily="18" charset="0"/>
                <a:cs typeface="Times New Roman" panose="02020603050405020304" pitchFamily="18" charset="0"/>
              </a:rPr>
              <a:t>. Cá chép có vùng phân bố rộng hơn cá rô phi vì có giới hạn dưới thấp hơn.</a:t>
            </a:r>
          </a:p>
          <a:p>
            <a:endParaRPr lang="en-US" sz="2400" b="1" dirty="0"/>
          </a:p>
        </p:txBody>
      </p:sp>
      <p:sp>
        <p:nvSpPr>
          <p:cNvPr id="7" name="Oval 6"/>
          <p:cNvSpPr/>
          <p:nvPr/>
        </p:nvSpPr>
        <p:spPr>
          <a:xfrm>
            <a:off x="449698" y="3979479"/>
            <a:ext cx="544914" cy="4962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27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39</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39</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464775" y="1610020"/>
            <a:ext cx="7615057" cy="3246081"/>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3. </a:t>
            </a:r>
            <a:r>
              <a:rPr lang="vi-VN" sz="2800" dirty="0">
                <a:latin typeface="Times New Roman" panose="02020603050405020304" pitchFamily="18" charset="0"/>
                <a:cs typeface="Times New Roman" panose="02020603050405020304" pitchFamily="18" charset="0"/>
              </a:rPr>
              <a:t>Cây ưa sáng thường sống nơi nào?</a:t>
            </a:r>
          </a:p>
          <a:p>
            <a:pPr>
              <a:lnSpc>
                <a:spcPct val="150000"/>
              </a:lnSpc>
            </a:pPr>
            <a:r>
              <a:rPr lang="vi-VN" sz="2800" dirty="0">
                <a:latin typeface="Times New Roman" panose="02020603050405020304" pitchFamily="18" charset="0"/>
                <a:cs typeface="Times New Roman" panose="02020603050405020304" pitchFamily="18" charset="0"/>
              </a:rPr>
              <a:t>A. Nơi nhiều ánh sáng tán xạ.</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B. Nơi có cường độ chiếu sáng trung bình.</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C. Nơi </a:t>
            </a:r>
            <a:r>
              <a:rPr lang="en-US" sz="2800" dirty="0" err="1">
                <a:latin typeface="Times New Roman" panose="02020603050405020304" pitchFamily="18" charset="0"/>
                <a:cs typeface="Times New Roman" panose="02020603050405020304" pitchFamily="18" charset="0"/>
              </a:rPr>
              <a:t>kho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vi-VN" sz="2800" dirty="0">
                <a:latin typeface="Times New Roman" panose="02020603050405020304" pitchFamily="18" charset="0"/>
                <a:cs typeface="Times New Roman" panose="02020603050405020304" pitchFamily="18" charset="0"/>
              </a:rPr>
              <a:t>.</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D. Nơi quang đãng.</a:t>
            </a:r>
            <a:endParaRPr lang="vi-VN" sz="2800" dirty="0"/>
          </a:p>
        </p:txBody>
      </p:sp>
      <p:sp>
        <p:nvSpPr>
          <p:cNvPr id="7" name="Oval 6"/>
          <p:cNvSpPr/>
          <p:nvPr/>
        </p:nvSpPr>
        <p:spPr>
          <a:xfrm>
            <a:off x="1464775" y="4363454"/>
            <a:ext cx="491386" cy="4605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0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601"/>
        <p:cNvGrpSpPr/>
        <p:nvPr/>
      </p:nvGrpSpPr>
      <p:grpSpPr>
        <a:xfrm>
          <a:off x="0" y="0"/>
          <a:ext cx="0" cy="0"/>
          <a:chOff x="0" y="0"/>
          <a:chExt cx="0" cy="0"/>
        </a:xfrm>
      </p:grpSpPr>
      <p:pic>
        <p:nvPicPr>
          <p:cNvPr id="53" name="Google Shape;213;p24"/>
          <p:cNvPicPr preferRelativeResize="0"/>
          <p:nvPr/>
        </p:nvPicPr>
        <p:blipFill rotWithShape="1">
          <a:blip r:embed="rId3">
            <a:alphaModFix/>
          </a:blip>
          <a:srcRect/>
          <a:stretch/>
        </p:blipFill>
        <p:spPr>
          <a:xfrm>
            <a:off x="9410226" y="386876"/>
            <a:ext cx="2346350" cy="1478833"/>
          </a:xfrm>
          <a:prstGeom prst="rect">
            <a:avLst/>
          </a:prstGeom>
          <a:noFill/>
          <a:ln>
            <a:noFill/>
          </a:ln>
        </p:spPr>
      </p:pic>
      <p:pic>
        <p:nvPicPr>
          <p:cNvPr id="54" name="Google Shape;214;p24"/>
          <p:cNvPicPr preferRelativeResize="0"/>
          <p:nvPr/>
        </p:nvPicPr>
        <p:blipFill rotWithShape="1">
          <a:blip r:embed="rId3">
            <a:alphaModFix/>
          </a:blip>
          <a:srcRect/>
          <a:stretch/>
        </p:blipFill>
        <p:spPr>
          <a:xfrm>
            <a:off x="323581" y="320101"/>
            <a:ext cx="2346350" cy="1478833"/>
          </a:xfrm>
          <a:prstGeom prst="rect">
            <a:avLst/>
          </a:prstGeom>
          <a:noFill/>
          <a:ln>
            <a:noFill/>
          </a:ln>
        </p:spPr>
      </p:pic>
      <p:pic>
        <p:nvPicPr>
          <p:cNvPr id="55" name="Google Shape;293;p31"/>
          <p:cNvPicPr preferRelativeResize="0"/>
          <p:nvPr/>
        </p:nvPicPr>
        <p:blipFill rotWithShape="1">
          <a:blip r:embed="rId4">
            <a:alphaModFix/>
          </a:blip>
          <a:srcRect/>
          <a:stretch/>
        </p:blipFill>
        <p:spPr>
          <a:xfrm rot="-2135960">
            <a:off x="9790114" y="2091111"/>
            <a:ext cx="4403466" cy="5388916"/>
          </a:xfrm>
          <a:prstGeom prst="rect">
            <a:avLst/>
          </a:prstGeom>
          <a:noFill/>
          <a:ln>
            <a:noFill/>
          </a:ln>
        </p:spPr>
      </p:pic>
      <p:pic>
        <p:nvPicPr>
          <p:cNvPr id="56" name="Google Shape;384;p39"/>
          <p:cNvPicPr preferRelativeResize="0"/>
          <p:nvPr/>
        </p:nvPicPr>
        <p:blipFill rotWithShape="1">
          <a:blip r:embed="rId5">
            <a:alphaModFix/>
          </a:blip>
          <a:srcRect/>
          <a:stretch/>
        </p:blipFill>
        <p:spPr>
          <a:xfrm>
            <a:off x="1509791" y="0"/>
            <a:ext cx="1755924" cy="1625600"/>
          </a:xfrm>
          <a:prstGeom prst="rect">
            <a:avLst/>
          </a:prstGeom>
          <a:noFill/>
          <a:ln>
            <a:noFill/>
          </a:ln>
        </p:spPr>
      </p:pic>
      <p:grpSp>
        <p:nvGrpSpPr>
          <p:cNvPr id="57" name="Google Shape;602;p29"/>
          <p:cNvGrpSpPr/>
          <p:nvPr/>
        </p:nvGrpSpPr>
        <p:grpSpPr>
          <a:xfrm>
            <a:off x="0" y="4020131"/>
            <a:ext cx="2228532" cy="2811940"/>
            <a:chOff x="4823608" y="2237050"/>
            <a:chExt cx="2653553" cy="3348228"/>
          </a:xfrm>
        </p:grpSpPr>
        <p:grpSp>
          <p:nvGrpSpPr>
            <p:cNvPr id="58" name="Google Shape;603;p29"/>
            <p:cNvGrpSpPr/>
            <p:nvPr/>
          </p:nvGrpSpPr>
          <p:grpSpPr>
            <a:xfrm>
              <a:off x="5237164" y="2740144"/>
              <a:ext cx="1779794" cy="2273539"/>
              <a:chOff x="3855015" y="1605266"/>
              <a:chExt cx="1406556" cy="1858968"/>
            </a:xfrm>
          </p:grpSpPr>
          <p:sp>
            <p:nvSpPr>
              <p:cNvPr id="75" name="Google Shape;604;p29"/>
              <p:cNvSpPr/>
              <p:nvPr/>
            </p:nvSpPr>
            <p:spPr>
              <a:xfrm>
                <a:off x="3855015" y="1605266"/>
                <a:ext cx="1393801" cy="1824952"/>
              </a:xfrm>
              <a:custGeom>
                <a:avLst/>
                <a:gdLst/>
                <a:ahLst/>
                <a:cxnLst/>
                <a:rect l="l" t="t" r="r" b="b"/>
                <a:pathLst>
                  <a:path w="325" h="426" extrusionOk="0">
                    <a:moveTo>
                      <a:pt x="60" y="58"/>
                    </a:moveTo>
                    <a:cubicBezTo>
                      <a:pt x="60" y="58"/>
                      <a:pt x="104" y="15"/>
                      <a:pt x="163" y="11"/>
                    </a:cubicBezTo>
                    <a:cubicBezTo>
                      <a:pt x="163" y="11"/>
                      <a:pt x="263" y="0"/>
                      <a:pt x="315" y="105"/>
                    </a:cubicBezTo>
                    <a:cubicBezTo>
                      <a:pt x="315" y="105"/>
                      <a:pt x="325" y="179"/>
                      <a:pt x="315" y="215"/>
                    </a:cubicBezTo>
                    <a:cubicBezTo>
                      <a:pt x="315" y="215"/>
                      <a:pt x="271" y="302"/>
                      <a:pt x="272" y="310"/>
                    </a:cubicBezTo>
                    <a:cubicBezTo>
                      <a:pt x="244" y="389"/>
                      <a:pt x="244" y="389"/>
                      <a:pt x="244" y="389"/>
                    </a:cubicBezTo>
                    <a:cubicBezTo>
                      <a:pt x="244" y="389"/>
                      <a:pt x="241" y="426"/>
                      <a:pt x="226" y="426"/>
                    </a:cubicBezTo>
                    <a:cubicBezTo>
                      <a:pt x="116" y="426"/>
                      <a:pt x="116" y="426"/>
                      <a:pt x="116" y="426"/>
                    </a:cubicBezTo>
                    <a:cubicBezTo>
                      <a:pt x="116" y="426"/>
                      <a:pt x="96" y="426"/>
                      <a:pt x="96" y="396"/>
                    </a:cubicBezTo>
                    <a:cubicBezTo>
                      <a:pt x="96" y="396"/>
                      <a:pt x="74" y="318"/>
                      <a:pt x="60" y="297"/>
                    </a:cubicBezTo>
                    <a:cubicBezTo>
                      <a:pt x="60" y="297"/>
                      <a:pt x="18" y="207"/>
                      <a:pt x="18" y="178"/>
                    </a:cubicBezTo>
                    <a:cubicBezTo>
                      <a:pt x="18" y="178"/>
                      <a:pt x="0" y="125"/>
                      <a:pt x="60" y="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6" name="Google Shape;605;p29"/>
              <p:cNvSpPr/>
              <p:nvPr/>
            </p:nvSpPr>
            <p:spPr>
              <a:xfrm>
                <a:off x="3885629" y="1626526"/>
                <a:ext cx="1375942" cy="1837708"/>
              </a:xfrm>
              <a:custGeom>
                <a:avLst/>
                <a:gdLst/>
                <a:ahLst/>
                <a:cxnLst/>
                <a:rect l="l" t="t" r="r" b="b"/>
                <a:pathLst>
                  <a:path w="321" h="429" extrusionOk="0">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59" name="Google Shape;606;p29"/>
            <p:cNvSpPr/>
            <p:nvPr/>
          </p:nvSpPr>
          <p:spPr>
            <a:xfrm>
              <a:off x="5773762" y="5013683"/>
              <a:ext cx="754314" cy="108681"/>
            </a:xfrm>
            <a:custGeom>
              <a:avLst/>
              <a:gdLst/>
              <a:ahLst/>
              <a:cxnLst/>
              <a:rect l="l" t="t" r="r" b="b"/>
              <a:pathLst>
                <a:path w="139" h="23" extrusionOk="0">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0" name="Google Shape;607;p29"/>
            <p:cNvSpPr/>
            <p:nvPr/>
          </p:nvSpPr>
          <p:spPr>
            <a:xfrm>
              <a:off x="5795282" y="5170787"/>
              <a:ext cx="710196" cy="119442"/>
            </a:xfrm>
            <a:custGeom>
              <a:avLst/>
              <a:gdLst/>
              <a:ahLst/>
              <a:cxnLst/>
              <a:rect l="l" t="t" r="r" b="b"/>
              <a:pathLst>
                <a:path w="131" h="24" extrusionOk="0">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1" name="Google Shape;608;p29"/>
            <p:cNvSpPr/>
            <p:nvPr/>
          </p:nvSpPr>
          <p:spPr>
            <a:xfrm>
              <a:off x="5838325" y="5333271"/>
              <a:ext cx="624112" cy="100283"/>
            </a:xfrm>
            <a:custGeom>
              <a:avLst/>
              <a:gdLst/>
              <a:ahLst/>
              <a:cxnLst/>
              <a:rect l="l" t="t" r="r" b="b"/>
              <a:pathLst>
                <a:path w="115" h="23" extrusionOk="0">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2" name="Google Shape;609;p29"/>
            <p:cNvSpPr/>
            <p:nvPr/>
          </p:nvSpPr>
          <p:spPr>
            <a:xfrm>
              <a:off x="5952386" y="5476597"/>
              <a:ext cx="395988" cy="108681"/>
            </a:xfrm>
            <a:custGeom>
              <a:avLst/>
              <a:gdLst/>
              <a:ahLst/>
              <a:cxnLst/>
              <a:rect l="l" t="t" r="r" b="b"/>
              <a:pathLst>
                <a:path w="73" h="20" extrusionOk="0">
                  <a:moveTo>
                    <a:pt x="0" y="0"/>
                  </a:moveTo>
                  <a:cubicBezTo>
                    <a:pt x="73" y="0"/>
                    <a:pt x="73" y="0"/>
                    <a:pt x="73" y="0"/>
                  </a:cubicBezTo>
                  <a:cubicBezTo>
                    <a:pt x="73" y="12"/>
                    <a:pt x="54" y="20"/>
                    <a:pt x="36" y="20"/>
                  </a:cubicBezTo>
                  <a:cubicBezTo>
                    <a:pt x="19" y="20"/>
                    <a:pt x="0" y="12"/>
                    <a:pt x="0"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3" name="Google Shape;610;p29"/>
            <p:cNvSpPr/>
            <p:nvPr/>
          </p:nvSpPr>
          <p:spPr>
            <a:xfrm>
              <a:off x="5740404" y="3781799"/>
              <a:ext cx="841475" cy="1133086"/>
            </a:xfrm>
            <a:custGeom>
              <a:avLst/>
              <a:gdLst/>
              <a:ahLst/>
              <a:cxnLst/>
              <a:rect l="l" t="t" r="r" b="b"/>
              <a:pathLst>
                <a:path w="155" h="209" extrusionOk="0">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solidFill>
              <a:srgbClr val="3F3F3F">
                <a:alpha val="3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nvGrpSpPr>
            <p:cNvPr id="64" name="Google Shape;611;p29"/>
            <p:cNvGrpSpPr/>
            <p:nvPr/>
          </p:nvGrpSpPr>
          <p:grpSpPr>
            <a:xfrm>
              <a:off x="4823608" y="2237050"/>
              <a:ext cx="2653553" cy="2000393"/>
              <a:chOff x="3525061" y="1210682"/>
              <a:chExt cx="2097079" cy="1580888"/>
            </a:xfrm>
          </p:grpSpPr>
          <p:sp>
            <p:nvSpPr>
              <p:cNvPr id="66" name="Google Shape;612;p29"/>
              <p:cNvSpPr/>
              <p:nvPr/>
            </p:nvSpPr>
            <p:spPr>
              <a:xfrm>
                <a:off x="5347462" y="2255820"/>
                <a:ext cx="274678" cy="47622"/>
              </a:xfrm>
              <a:custGeom>
                <a:avLst/>
                <a:gdLst/>
                <a:ahLst/>
                <a:cxnLst/>
                <a:rect l="l" t="t" r="r" b="b"/>
                <a:pathLst>
                  <a:path w="64" h="11" extrusionOk="0">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7" name="Google Shape;613;p29"/>
              <p:cNvSpPr/>
              <p:nvPr/>
            </p:nvSpPr>
            <p:spPr>
              <a:xfrm>
                <a:off x="5275178" y="1763440"/>
                <a:ext cx="248316" cy="167528"/>
              </a:xfrm>
              <a:custGeom>
                <a:avLst/>
                <a:gdLst/>
                <a:ahLst/>
                <a:cxnLst/>
                <a:rect l="l" t="t" r="r" b="b"/>
                <a:pathLst>
                  <a:path w="58" h="39" extrusionOk="0">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8" name="Google Shape;614;p29"/>
              <p:cNvSpPr/>
              <p:nvPr/>
            </p:nvSpPr>
            <p:spPr>
              <a:xfrm>
                <a:off x="4979240" y="1351848"/>
                <a:ext cx="166678" cy="249166"/>
              </a:xfrm>
              <a:custGeom>
                <a:avLst/>
                <a:gdLst/>
                <a:ahLst/>
                <a:cxnLst/>
                <a:rect l="l" t="t" r="r" b="b"/>
                <a:pathLst>
                  <a:path w="39" h="58" extrusionOk="0">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9" name="Google Shape;615;p29"/>
              <p:cNvSpPr/>
              <p:nvPr/>
            </p:nvSpPr>
            <p:spPr>
              <a:xfrm>
                <a:off x="3576935" y="1742180"/>
                <a:ext cx="252568" cy="166678"/>
              </a:xfrm>
              <a:custGeom>
                <a:avLst/>
                <a:gdLst/>
                <a:ahLst/>
                <a:cxnLst/>
                <a:rect l="l" t="t" r="r" b="b"/>
                <a:pathLst>
                  <a:path w="59" h="39" extrusionOk="0">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0" name="Google Shape;616;p29"/>
              <p:cNvSpPr/>
              <p:nvPr/>
            </p:nvSpPr>
            <p:spPr>
              <a:xfrm>
                <a:off x="5275178" y="2603632"/>
                <a:ext cx="248316" cy="166678"/>
              </a:xfrm>
              <a:custGeom>
                <a:avLst/>
                <a:gdLst/>
                <a:ahLst/>
                <a:cxnLst/>
                <a:rect l="l" t="t" r="r" b="b"/>
                <a:pathLst>
                  <a:path w="58" h="39" extrusionOk="0">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1" name="Google Shape;617;p29"/>
              <p:cNvSpPr/>
              <p:nvPr/>
            </p:nvSpPr>
            <p:spPr>
              <a:xfrm>
                <a:off x="3576935" y="2629144"/>
                <a:ext cx="252568" cy="162426"/>
              </a:xfrm>
              <a:custGeom>
                <a:avLst/>
                <a:gdLst/>
                <a:ahLst/>
                <a:cxnLst/>
                <a:rect l="l" t="t" r="r" b="b"/>
                <a:pathLst>
                  <a:path w="59" h="38" extrusionOk="0">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2" name="Google Shape;618;p29"/>
              <p:cNvSpPr/>
              <p:nvPr/>
            </p:nvSpPr>
            <p:spPr>
              <a:xfrm>
                <a:off x="3953661" y="1330588"/>
                <a:ext cx="171780" cy="244064"/>
              </a:xfrm>
              <a:custGeom>
                <a:avLst/>
                <a:gdLst/>
                <a:ahLst/>
                <a:cxnLst/>
                <a:rect l="l" t="t" r="r" b="b"/>
                <a:pathLst>
                  <a:path w="40" h="57" extrusionOk="0">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3" name="Google Shape;619;p29"/>
              <p:cNvSpPr/>
              <p:nvPr/>
            </p:nvSpPr>
            <p:spPr>
              <a:xfrm>
                <a:off x="4537033" y="1210682"/>
                <a:ext cx="47622" cy="274678"/>
              </a:xfrm>
              <a:custGeom>
                <a:avLst/>
                <a:gdLst/>
                <a:ahLst/>
                <a:cxnLst/>
                <a:rect l="l" t="t" r="r" b="b"/>
                <a:pathLst>
                  <a:path w="11" h="64" extrusionOk="0">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4" name="Google Shape;620;p29"/>
              <p:cNvSpPr/>
              <p:nvPr/>
            </p:nvSpPr>
            <p:spPr>
              <a:xfrm>
                <a:off x="3525061" y="2255820"/>
                <a:ext cx="274678" cy="47622"/>
              </a:xfrm>
              <a:custGeom>
                <a:avLst/>
                <a:gdLst/>
                <a:ahLst/>
                <a:cxnLst/>
                <a:rect l="l" t="t" r="r" b="b"/>
                <a:pathLst>
                  <a:path w="64" h="11" extrusionOk="0">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65" name="Google Shape;621;p29"/>
            <p:cNvSpPr/>
            <p:nvPr/>
          </p:nvSpPr>
          <p:spPr>
            <a:xfrm>
              <a:off x="5353024" y="3209502"/>
              <a:ext cx="314208" cy="744655"/>
            </a:xfrm>
            <a:custGeom>
              <a:avLst/>
              <a:gdLst/>
              <a:ahLst/>
              <a:cxnLst/>
              <a:rect l="l" t="t" r="r" b="b"/>
              <a:pathLst>
                <a:path w="58" h="108" extrusionOk="0">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grpSp>
        <p:nvGrpSpPr>
          <p:cNvPr id="82" name="Group 81"/>
          <p:cNvGrpSpPr/>
          <p:nvPr/>
        </p:nvGrpSpPr>
        <p:grpSpPr>
          <a:xfrm>
            <a:off x="183399" y="1778934"/>
            <a:ext cx="680202" cy="680202"/>
            <a:chOff x="2966058" y="2165944"/>
            <a:chExt cx="680202" cy="680202"/>
          </a:xfrm>
        </p:grpSpPr>
        <p:sp>
          <p:nvSpPr>
            <p:cNvPr id="77" name="Google Shape;628;p29"/>
            <p:cNvSpPr/>
            <p:nvPr/>
          </p:nvSpPr>
          <p:spPr>
            <a:xfrm>
              <a:off x="2966058" y="2165944"/>
              <a:ext cx="680202" cy="680202"/>
            </a:xfrm>
            <a:prstGeom prst="ellipse">
              <a:avLst/>
            </a:pr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78" name="Google Shape;629;p29"/>
            <p:cNvSpPr/>
            <p:nvPr/>
          </p:nvSpPr>
          <p:spPr>
            <a:xfrm>
              <a:off x="3154852" y="2369457"/>
              <a:ext cx="302613" cy="300828"/>
            </a:xfrm>
            <a:custGeom>
              <a:avLst/>
              <a:gdLst/>
              <a:ahLst/>
              <a:cxnLst/>
              <a:rect l="l" t="t" r="r" b="b"/>
              <a:pathLst>
                <a:path w="186" h="185" extrusionOk="0">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81" name="Google Shape;645;p29"/>
          <p:cNvSpPr/>
          <p:nvPr/>
        </p:nvSpPr>
        <p:spPr>
          <a:xfrm>
            <a:off x="1132768" y="1377560"/>
            <a:ext cx="10734624" cy="544115"/>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ts val="0"/>
              </a:spcBef>
              <a:spcAft>
                <a:spcPts val="0"/>
              </a:spcAft>
              <a:buNone/>
            </a:pPr>
            <a:r>
              <a:rPr lang="en-US" sz="2800" b="1" dirty="0">
                <a:solidFill>
                  <a:schemeClr val="tx1"/>
                </a:solidFill>
                <a:latin typeface="Times New Roman" panose="02020603050405020304" pitchFamily="18" charset="0"/>
                <a:cs typeface="Times New Roman" panose="02020603050405020304" pitchFamily="18" charset="0"/>
                <a:sym typeface="Arial"/>
              </a:rPr>
              <a:t>I. </a:t>
            </a:r>
            <a:r>
              <a:rPr lang="en-US" sz="2800" b="1" dirty="0" err="1">
                <a:solidFill>
                  <a:schemeClr val="tx1"/>
                </a:solidFill>
                <a:latin typeface="Times New Roman" panose="02020603050405020304" pitchFamily="18" charset="0"/>
                <a:cs typeface="Times New Roman" panose="02020603050405020304" pitchFamily="18" charset="0"/>
                <a:sym typeface="Arial"/>
              </a:rPr>
              <a:t>Các</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nhân</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tố</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ảnh</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hưởng</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đến</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sinh</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trưởng</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và</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phát</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triển</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của</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sinh</a:t>
            </a:r>
            <a:r>
              <a:rPr lang="en-US" sz="2800" b="1" dirty="0">
                <a:solidFill>
                  <a:schemeClr val="tx1"/>
                </a:solidFill>
                <a:latin typeface="Times New Roman" panose="02020603050405020304" pitchFamily="18" charset="0"/>
                <a:cs typeface="Times New Roman" panose="02020603050405020304" pitchFamily="18" charset="0"/>
                <a:sym typeface="Arial"/>
              </a:rPr>
              <a:t> </a:t>
            </a:r>
            <a:r>
              <a:rPr lang="en-US" sz="2800" b="1" dirty="0" err="1">
                <a:solidFill>
                  <a:schemeClr val="tx1"/>
                </a:solidFill>
                <a:latin typeface="Times New Roman" panose="02020603050405020304" pitchFamily="18" charset="0"/>
                <a:cs typeface="Times New Roman" panose="02020603050405020304" pitchFamily="18" charset="0"/>
                <a:sym typeface="Arial"/>
              </a:rPr>
              <a:t>vật</a:t>
            </a:r>
            <a:endParaRPr sz="2800" b="1" i="0" u="none" strike="noStrike" cap="none" dirty="0">
              <a:solidFill>
                <a:schemeClr val="tx1"/>
              </a:solidFill>
              <a:latin typeface="Times New Roman" panose="02020603050405020304" pitchFamily="18" charset="0"/>
              <a:cs typeface="Times New Roman" panose="02020603050405020304" pitchFamily="18" charset="0"/>
              <a:sym typeface="Arial"/>
            </a:endParaRPr>
          </a:p>
        </p:txBody>
      </p:sp>
      <p:grpSp>
        <p:nvGrpSpPr>
          <p:cNvPr id="83" name="Google Shape;565;p27"/>
          <p:cNvGrpSpPr/>
          <p:nvPr/>
        </p:nvGrpSpPr>
        <p:grpSpPr>
          <a:xfrm>
            <a:off x="4340614" y="452777"/>
            <a:ext cx="3498799" cy="766419"/>
            <a:chOff x="7795014" y="1686495"/>
            <a:chExt cx="3498799" cy="1325719"/>
          </a:xfrm>
        </p:grpSpPr>
        <p:sp>
          <p:nvSpPr>
            <p:cNvPr id="84" name="Google Shape;566;p27"/>
            <p:cNvSpPr/>
            <p:nvPr/>
          </p:nvSpPr>
          <p:spPr>
            <a:xfrm>
              <a:off x="7795014" y="1686495"/>
              <a:ext cx="3498799" cy="1325719"/>
            </a:xfrm>
            <a:prstGeom prst="rect">
              <a:avLst/>
            </a:prstGeom>
            <a:noFill/>
            <a:ln w="12700" cap="flat" cmpd="sng">
              <a:solidFill>
                <a:srgbClr val="92D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87" name="Google Shape;569;p27"/>
            <p:cNvSpPr/>
            <p:nvPr/>
          </p:nvSpPr>
          <p:spPr>
            <a:xfrm>
              <a:off x="7941067" y="1827340"/>
              <a:ext cx="3234933" cy="609398"/>
            </a:xfrm>
            <a:prstGeom prst="rect">
              <a:avLst/>
            </a:prstGeom>
            <a:noFill/>
            <a:ln>
              <a:solidFill>
                <a:schemeClr val="bg1"/>
              </a:solid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84C035"/>
                </a:buClr>
                <a:buSzPts val="2800"/>
                <a:buFont typeface="Georgia"/>
                <a:buNone/>
              </a:pPr>
              <a:r>
                <a:rPr lang="en-US" sz="2800" b="1" i="0" u="none" strike="noStrike" cap="none" dirty="0" err="1">
                  <a:solidFill>
                    <a:srgbClr val="00B0F0"/>
                  </a:solidFill>
                  <a:latin typeface="Georgia"/>
                  <a:ea typeface="Georgia"/>
                  <a:cs typeface="Georgia"/>
                  <a:sym typeface="Georgia"/>
                </a:rPr>
                <a:t>Nội</a:t>
              </a:r>
              <a:r>
                <a:rPr lang="en-US" sz="2800" b="1" i="0" u="none" strike="noStrike" cap="none" dirty="0">
                  <a:solidFill>
                    <a:srgbClr val="00B0F0"/>
                  </a:solidFill>
                  <a:latin typeface="Georgia"/>
                  <a:ea typeface="Georgia"/>
                  <a:cs typeface="Georgia"/>
                  <a:sym typeface="Georgia"/>
                </a:rPr>
                <a:t> dung </a:t>
              </a:r>
              <a:r>
                <a:rPr lang="en-US" sz="2800" b="1" i="0" u="none" strike="noStrike" cap="none" dirty="0" err="1">
                  <a:solidFill>
                    <a:srgbClr val="00B0F0"/>
                  </a:solidFill>
                  <a:latin typeface="Georgia"/>
                  <a:ea typeface="Georgia"/>
                  <a:cs typeface="Georgia"/>
                  <a:sym typeface="Georgia"/>
                </a:rPr>
                <a:t>bài</a:t>
              </a:r>
              <a:r>
                <a:rPr lang="en-US" sz="2800" b="1" i="0" u="none" strike="noStrike" cap="none" dirty="0">
                  <a:solidFill>
                    <a:srgbClr val="00B0F0"/>
                  </a:solidFill>
                  <a:latin typeface="Georgia"/>
                  <a:ea typeface="Georgia"/>
                  <a:cs typeface="Georgia"/>
                  <a:sym typeface="Georgia"/>
                </a:rPr>
                <a:t> </a:t>
              </a:r>
              <a:r>
                <a:rPr lang="en-US" sz="2800" b="1" i="0" u="none" strike="noStrike" cap="none" dirty="0" err="1">
                  <a:solidFill>
                    <a:srgbClr val="00B0F0"/>
                  </a:solidFill>
                  <a:latin typeface="Georgia"/>
                  <a:ea typeface="Georgia"/>
                  <a:cs typeface="Georgia"/>
                  <a:sym typeface="Georgia"/>
                </a:rPr>
                <a:t>học</a:t>
              </a:r>
              <a:endParaRPr sz="2800" b="1" i="0" u="none" strike="noStrike" cap="none" dirty="0">
                <a:solidFill>
                  <a:srgbClr val="00B0F0"/>
                </a:solidFill>
                <a:latin typeface="Georgia"/>
                <a:ea typeface="Georgia"/>
                <a:cs typeface="Georgia"/>
                <a:sym typeface="Georgia"/>
              </a:endParaRPr>
            </a:p>
          </p:txBody>
        </p:sp>
      </p:grpSp>
      <p:grpSp>
        <p:nvGrpSpPr>
          <p:cNvPr id="93" name="Group 92"/>
          <p:cNvGrpSpPr/>
          <p:nvPr/>
        </p:nvGrpSpPr>
        <p:grpSpPr>
          <a:xfrm>
            <a:off x="7205770" y="2977072"/>
            <a:ext cx="680202" cy="680202"/>
            <a:chOff x="8314335" y="2003898"/>
            <a:chExt cx="680202" cy="680202"/>
          </a:xfrm>
        </p:grpSpPr>
        <p:sp>
          <p:nvSpPr>
            <p:cNvPr id="88" name="Google Shape;632;p29"/>
            <p:cNvSpPr/>
            <p:nvPr/>
          </p:nvSpPr>
          <p:spPr>
            <a:xfrm>
              <a:off x="8314335" y="2003898"/>
              <a:ext cx="680202" cy="680202"/>
            </a:xfrm>
            <a:prstGeom prst="ellipse">
              <a:avLst/>
            </a:pr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89" name="Google Shape;633;p29"/>
            <p:cNvSpPr/>
            <p:nvPr/>
          </p:nvSpPr>
          <p:spPr>
            <a:xfrm>
              <a:off x="8558475" y="2194215"/>
              <a:ext cx="191923" cy="299935"/>
            </a:xfrm>
            <a:custGeom>
              <a:avLst/>
              <a:gdLst/>
              <a:ahLst/>
              <a:cxnLst/>
              <a:rect l="l" t="t" r="r" b="b"/>
              <a:pathLst>
                <a:path w="118" h="185" extrusionOk="0">
                  <a:moveTo>
                    <a:pt x="55" y="118"/>
                  </a:moveTo>
                  <a:cubicBezTo>
                    <a:pt x="53" y="118"/>
                    <a:pt x="51" y="120"/>
                    <a:pt x="51" y="122"/>
                  </a:cubicBezTo>
                  <a:cubicBezTo>
                    <a:pt x="51" y="124"/>
                    <a:pt x="53" y="126"/>
                    <a:pt x="55" y="126"/>
                  </a:cubicBezTo>
                  <a:cubicBezTo>
                    <a:pt x="57" y="126"/>
                    <a:pt x="59" y="124"/>
                    <a:pt x="59" y="122"/>
                  </a:cubicBezTo>
                  <a:cubicBezTo>
                    <a:pt x="59" y="120"/>
                    <a:pt x="57" y="118"/>
                    <a:pt x="55" y="118"/>
                  </a:cubicBezTo>
                  <a:close/>
                  <a:moveTo>
                    <a:pt x="46" y="152"/>
                  </a:moveTo>
                  <a:cubicBezTo>
                    <a:pt x="44" y="152"/>
                    <a:pt x="42" y="154"/>
                    <a:pt x="42" y="156"/>
                  </a:cubicBezTo>
                  <a:cubicBezTo>
                    <a:pt x="42" y="158"/>
                    <a:pt x="44" y="160"/>
                    <a:pt x="46" y="160"/>
                  </a:cubicBezTo>
                  <a:cubicBezTo>
                    <a:pt x="49" y="160"/>
                    <a:pt x="51" y="158"/>
                    <a:pt x="51" y="156"/>
                  </a:cubicBezTo>
                  <a:cubicBezTo>
                    <a:pt x="51" y="154"/>
                    <a:pt x="49" y="152"/>
                    <a:pt x="46" y="152"/>
                  </a:cubicBezTo>
                  <a:close/>
                  <a:moveTo>
                    <a:pt x="51" y="93"/>
                  </a:moveTo>
                  <a:cubicBezTo>
                    <a:pt x="51" y="88"/>
                    <a:pt x="47" y="84"/>
                    <a:pt x="42" y="84"/>
                  </a:cubicBezTo>
                  <a:cubicBezTo>
                    <a:pt x="38" y="84"/>
                    <a:pt x="34" y="88"/>
                    <a:pt x="34" y="93"/>
                  </a:cubicBezTo>
                  <a:cubicBezTo>
                    <a:pt x="34" y="97"/>
                    <a:pt x="38" y="101"/>
                    <a:pt x="42" y="101"/>
                  </a:cubicBezTo>
                  <a:cubicBezTo>
                    <a:pt x="47" y="101"/>
                    <a:pt x="51" y="97"/>
                    <a:pt x="51" y="93"/>
                  </a:cubicBezTo>
                  <a:close/>
                  <a:moveTo>
                    <a:pt x="110" y="0"/>
                  </a:moveTo>
                  <a:cubicBezTo>
                    <a:pt x="8" y="0"/>
                    <a:pt x="8" y="0"/>
                    <a:pt x="8" y="0"/>
                  </a:cubicBezTo>
                  <a:cubicBezTo>
                    <a:pt x="4" y="0"/>
                    <a:pt x="0" y="4"/>
                    <a:pt x="0" y="8"/>
                  </a:cubicBezTo>
                  <a:cubicBezTo>
                    <a:pt x="0" y="17"/>
                    <a:pt x="0" y="17"/>
                    <a:pt x="0" y="17"/>
                  </a:cubicBezTo>
                  <a:cubicBezTo>
                    <a:pt x="0" y="21"/>
                    <a:pt x="4" y="25"/>
                    <a:pt x="8" y="25"/>
                  </a:cubicBezTo>
                  <a:cubicBezTo>
                    <a:pt x="17" y="25"/>
                    <a:pt x="17" y="25"/>
                    <a:pt x="17" y="25"/>
                  </a:cubicBezTo>
                  <a:cubicBezTo>
                    <a:pt x="17" y="143"/>
                    <a:pt x="17" y="143"/>
                    <a:pt x="17" y="143"/>
                  </a:cubicBezTo>
                  <a:cubicBezTo>
                    <a:pt x="17" y="166"/>
                    <a:pt x="36" y="185"/>
                    <a:pt x="59" y="185"/>
                  </a:cubicBezTo>
                  <a:cubicBezTo>
                    <a:pt x="82" y="185"/>
                    <a:pt x="101" y="166"/>
                    <a:pt x="101" y="143"/>
                  </a:cubicBezTo>
                  <a:cubicBezTo>
                    <a:pt x="101" y="25"/>
                    <a:pt x="101" y="25"/>
                    <a:pt x="101" y="25"/>
                  </a:cubicBezTo>
                  <a:cubicBezTo>
                    <a:pt x="110" y="25"/>
                    <a:pt x="110" y="25"/>
                    <a:pt x="110" y="25"/>
                  </a:cubicBezTo>
                  <a:cubicBezTo>
                    <a:pt x="114" y="25"/>
                    <a:pt x="118" y="21"/>
                    <a:pt x="118" y="17"/>
                  </a:cubicBezTo>
                  <a:cubicBezTo>
                    <a:pt x="118" y="8"/>
                    <a:pt x="118" y="8"/>
                    <a:pt x="118" y="8"/>
                  </a:cubicBezTo>
                  <a:cubicBezTo>
                    <a:pt x="118" y="4"/>
                    <a:pt x="114" y="0"/>
                    <a:pt x="110" y="0"/>
                  </a:cubicBezTo>
                  <a:close/>
                  <a:moveTo>
                    <a:pt x="93" y="143"/>
                  </a:moveTo>
                  <a:cubicBezTo>
                    <a:pt x="93" y="162"/>
                    <a:pt x="78" y="177"/>
                    <a:pt x="59" y="177"/>
                  </a:cubicBezTo>
                  <a:cubicBezTo>
                    <a:pt x="40" y="177"/>
                    <a:pt x="25" y="162"/>
                    <a:pt x="25" y="143"/>
                  </a:cubicBezTo>
                  <a:cubicBezTo>
                    <a:pt x="25" y="55"/>
                    <a:pt x="25" y="55"/>
                    <a:pt x="25" y="55"/>
                  </a:cubicBezTo>
                  <a:cubicBezTo>
                    <a:pt x="31" y="57"/>
                    <a:pt x="38" y="59"/>
                    <a:pt x="45" y="59"/>
                  </a:cubicBezTo>
                  <a:cubicBezTo>
                    <a:pt x="49" y="59"/>
                    <a:pt x="53" y="58"/>
                    <a:pt x="57" y="57"/>
                  </a:cubicBezTo>
                  <a:cubicBezTo>
                    <a:pt x="68" y="54"/>
                    <a:pt x="76" y="50"/>
                    <a:pt x="82" y="47"/>
                  </a:cubicBezTo>
                  <a:cubicBezTo>
                    <a:pt x="86" y="45"/>
                    <a:pt x="90" y="44"/>
                    <a:pt x="93" y="43"/>
                  </a:cubicBezTo>
                  <a:lnTo>
                    <a:pt x="93" y="143"/>
                  </a:lnTo>
                  <a:close/>
                  <a:moveTo>
                    <a:pt x="93" y="34"/>
                  </a:moveTo>
                  <a:cubicBezTo>
                    <a:pt x="88" y="36"/>
                    <a:pt x="84" y="38"/>
                    <a:pt x="79" y="40"/>
                  </a:cubicBezTo>
                  <a:cubicBezTo>
                    <a:pt x="72" y="43"/>
                    <a:pt x="65" y="46"/>
                    <a:pt x="55" y="50"/>
                  </a:cubicBezTo>
                  <a:cubicBezTo>
                    <a:pt x="44" y="53"/>
                    <a:pt x="34" y="50"/>
                    <a:pt x="25" y="46"/>
                  </a:cubicBezTo>
                  <a:cubicBezTo>
                    <a:pt x="25" y="25"/>
                    <a:pt x="25" y="25"/>
                    <a:pt x="25" y="25"/>
                  </a:cubicBezTo>
                  <a:cubicBezTo>
                    <a:pt x="93" y="25"/>
                    <a:pt x="93" y="25"/>
                    <a:pt x="93" y="25"/>
                  </a:cubicBezTo>
                  <a:lnTo>
                    <a:pt x="93" y="34"/>
                  </a:lnTo>
                  <a:close/>
                  <a:moveTo>
                    <a:pt x="110" y="17"/>
                  </a:moveTo>
                  <a:cubicBezTo>
                    <a:pt x="8" y="17"/>
                    <a:pt x="8" y="17"/>
                    <a:pt x="8" y="17"/>
                  </a:cubicBezTo>
                  <a:cubicBezTo>
                    <a:pt x="8" y="8"/>
                    <a:pt x="8" y="8"/>
                    <a:pt x="8" y="8"/>
                  </a:cubicBezTo>
                  <a:cubicBezTo>
                    <a:pt x="110" y="8"/>
                    <a:pt x="110" y="8"/>
                    <a:pt x="110" y="8"/>
                  </a:cubicBezTo>
                  <a:lnTo>
                    <a:pt x="110" y="17"/>
                  </a:lnTo>
                  <a:close/>
                  <a:moveTo>
                    <a:pt x="72" y="135"/>
                  </a:moveTo>
                  <a:cubicBezTo>
                    <a:pt x="69" y="135"/>
                    <a:pt x="68" y="137"/>
                    <a:pt x="68" y="139"/>
                  </a:cubicBezTo>
                  <a:cubicBezTo>
                    <a:pt x="68" y="141"/>
                    <a:pt x="69" y="143"/>
                    <a:pt x="72" y="143"/>
                  </a:cubicBezTo>
                  <a:cubicBezTo>
                    <a:pt x="74" y="143"/>
                    <a:pt x="76" y="141"/>
                    <a:pt x="76" y="139"/>
                  </a:cubicBezTo>
                  <a:cubicBezTo>
                    <a:pt x="76" y="137"/>
                    <a:pt x="74" y="135"/>
                    <a:pt x="72" y="135"/>
                  </a:cubicBezTo>
                  <a:close/>
                  <a:moveTo>
                    <a:pt x="76" y="67"/>
                  </a:moveTo>
                  <a:cubicBezTo>
                    <a:pt x="71" y="67"/>
                    <a:pt x="68" y="71"/>
                    <a:pt x="68" y="76"/>
                  </a:cubicBezTo>
                  <a:cubicBezTo>
                    <a:pt x="68" y="80"/>
                    <a:pt x="71" y="84"/>
                    <a:pt x="76" y="84"/>
                  </a:cubicBezTo>
                  <a:cubicBezTo>
                    <a:pt x="81" y="84"/>
                    <a:pt x="84" y="80"/>
                    <a:pt x="84" y="76"/>
                  </a:cubicBezTo>
                  <a:cubicBezTo>
                    <a:pt x="84" y="71"/>
                    <a:pt x="81" y="67"/>
                    <a:pt x="76" y="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92" name="Google Shape;648;p29"/>
          <p:cNvSpPr/>
          <p:nvPr/>
        </p:nvSpPr>
        <p:spPr>
          <a:xfrm>
            <a:off x="1397290" y="4226759"/>
            <a:ext cx="8573527" cy="593342"/>
          </a:xfrm>
          <a:prstGeom prst="rect">
            <a:avLst/>
          </a:prstGeom>
          <a:noFill/>
          <a:ln>
            <a:noFill/>
          </a:ln>
        </p:spPr>
        <p:txBody>
          <a:bodyPr spcFirstLastPara="1" wrap="square" lIns="91425" tIns="45700" rIns="91425" bIns="45700" anchor="t" anchorCtr="0">
            <a:noAutofit/>
          </a:bodyPr>
          <a:lstStyle/>
          <a:p>
            <a:pPr lvl="0" algn="ctr">
              <a:lnSpc>
                <a:spcPct val="120000"/>
              </a:lnSpc>
              <a:buClr>
                <a:srgbClr val="595959"/>
              </a:buClr>
              <a:buSzPts val="1800"/>
            </a:pPr>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trưởng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tiễn</a:t>
            </a:r>
            <a:endParaRPr sz="2800" b="1" dirty="0">
              <a:latin typeface="Times New Roman" panose="02020603050405020304" pitchFamily="18" charset="0"/>
              <a:cs typeface="Times New Roman" panose="02020603050405020304" pitchFamily="18" charset="0"/>
            </a:endParaRPr>
          </a:p>
        </p:txBody>
      </p:sp>
      <p:cxnSp>
        <p:nvCxnSpPr>
          <p:cNvPr id="95" name="Straight Connector 94"/>
          <p:cNvCxnSpPr/>
          <p:nvPr/>
        </p:nvCxnSpPr>
        <p:spPr>
          <a:xfrm>
            <a:off x="1809986" y="2088336"/>
            <a:ext cx="1027" cy="193179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811013" y="2440477"/>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818420" y="3010733"/>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811013" y="3476346"/>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818420" y="4011411"/>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2787386" y="2126705"/>
            <a:ext cx="2459479" cy="523220"/>
          </a:xfrm>
          <a:prstGeom prst="rect">
            <a:avLst/>
          </a:prstGeom>
          <a:noFill/>
          <a:ln w="28575">
            <a:noFill/>
            <a:prstDash val="dashDot"/>
          </a:ln>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1. </a:t>
            </a:r>
            <a:r>
              <a:rPr lang="en-US" sz="2800" dirty="0" err="1">
                <a:solidFill>
                  <a:srgbClr val="FF0000"/>
                </a:solidFill>
                <a:latin typeface="Times New Roman" panose="02020603050405020304" pitchFamily="18" charset="0"/>
                <a:cs typeface="Times New Roman" panose="02020603050405020304" pitchFamily="18" charset="0"/>
              </a:rPr>
              <a:t>Nhiệt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05" name="TextBox 104"/>
          <p:cNvSpPr txBox="1"/>
          <p:nvPr/>
        </p:nvSpPr>
        <p:spPr>
          <a:xfrm>
            <a:off x="2776656" y="2670549"/>
            <a:ext cx="2470210" cy="523220"/>
          </a:xfrm>
          <a:prstGeom prst="rect">
            <a:avLst/>
          </a:prstGeom>
          <a:noFill/>
          <a:ln w="28575">
            <a:noFill/>
            <a:prstDash val="dashDot"/>
          </a:ln>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2. </a:t>
            </a:r>
            <a:r>
              <a:rPr lang="en-US" sz="2800" dirty="0" err="1">
                <a:solidFill>
                  <a:srgbClr val="FF0000"/>
                </a:solidFill>
                <a:latin typeface="Times New Roman" panose="02020603050405020304" pitchFamily="18" charset="0"/>
                <a:cs typeface="Times New Roman" panose="02020603050405020304" pitchFamily="18" charset="0"/>
              </a:rPr>
              <a:t>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6" name="TextBox 105"/>
          <p:cNvSpPr txBox="1"/>
          <p:nvPr/>
        </p:nvSpPr>
        <p:spPr>
          <a:xfrm>
            <a:off x="2787387" y="3157657"/>
            <a:ext cx="2459480" cy="523220"/>
          </a:xfrm>
          <a:prstGeom prst="rect">
            <a:avLst/>
          </a:prstGeom>
          <a:noFill/>
          <a:ln w="28575">
            <a:noFill/>
            <a:prstDash val="dashDot"/>
          </a:ln>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3. </a:t>
            </a:r>
            <a:r>
              <a:rPr lang="en-US" sz="2800" dirty="0" err="1">
                <a:solidFill>
                  <a:srgbClr val="FF0000"/>
                </a:solidFill>
                <a:latin typeface="Times New Roman" panose="02020603050405020304" pitchFamily="18" charset="0"/>
                <a:cs typeface="Times New Roman" panose="02020603050405020304" pitchFamily="18" charset="0"/>
              </a:rPr>
              <a:t>Nước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0" name="TextBox 109"/>
          <p:cNvSpPr txBox="1"/>
          <p:nvPr/>
        </p:nvSpPr>
        <p:spPr>
          <a:xfrm>
            <a:off x="2775286" y="3690707"/>
            <a:ext cx="2463654" cy="523220"/>
          </a:xfrm>
          <a:prstGeom prst="rect">
            <a:avLst/>
          </a:prstGeom>
          <a:noFill/>
          <a:ln w="28575">
            <a:noFill/>
            <a:prstDash val="dashDot"/>
          </a:ln>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4. </a:t>
            </a:r>
            <a:r>
              <a:rPr lang="en-US" sz="2800" dirty="0" err="1">
                <a:solidFill>
                  <a:srgbClr val="FF0000"/>
                </a:solidFill>
                <a:latin typeface="Times New Roman" panose="02020603050405020304" pitchFamily="18" charset="0"/>
                <a:cs typeface="Times New Roman" panose="02020603050405020304" pitchFamily="18" charset="0"/>
              </a:rPr>
              <a:t>Dinh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dưỡng</a:t>
            </a:r>
            <a:endParaRPr lang="en-US" sz="2800" dirty="0">
              <a:solidFill>
                <a:srgbClr val="FF0000"/>
              </a:solidFill>
              <a:latin typeface="Times New Roman" panose="02020603050405020304" pitchFamily="18" charset="0"/>
              <a:cs typeface="Times New Roman" panose="02020603050405020304" pitchFamily="18" charset="0"/>
            </a:endParaRPr>
          </a:p>
        </p:txBody>
      </p:sp>
      <p:cxnSp>
        <p:nvCxnSpPr>
          <p:cNvPr id="48" name="Straight Connector 47"/>
          <p:cNvCxnSpPr/>
          <p:nvPr/>
        </p:nvCxnSpPr>
        <p:spPr>
          <a:xfrm flipH="1">
            <a:off x="2304148" y="5130785"/>
            <a:ext cx="5004" cy="1133893"/>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280121" y="6264678"/>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294639" y="5515955"/>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29565" y="5086380"/>
            <a:ext cx="6579939"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1. </a:t>
            </a:r>
            <a:r>
              <a:rPr lang="de-DE" sz="2800" dirty="0">
                <a:solidFill>
                  <a:srgbClr val="FF0000"/>
                </a:solidFill>
                <a:latin typeface="Times New Roman" panose="02020603050405020304" pitchFamily="18" charset="0"/>
                <a:cs typeface="Times New Roman" panose="02020603050405020304" pitchFamily="18" charset="0"/>
              </a:rPr>
              <a:t>Ứng dụng sinh trưởng và phát triển trong trồng trọt và chăn nuôi.</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09228" y="5936530"/>
            <a:ext cx="6442493"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2. </a:t>
            </a:r>
            <a:r>
              <a:rPr lang="de-DE" sz="2800" dirty="0">
                <a:solidFill>
                  <a:srgbClr val="FF0000"/>
                </a:solidFill>
                <a:latin typeface="Times New Roman" panose="02020603050405020304" pitchFamily="18" charset="0"/>
                <a:cs typeface="Times New Roman" panose="02020603050405020304" pitchFamily="18" charset="0"/>
              </a:rPr>
              <a:t>Vận dụng sinh trưởng và phát triển trong phòng trừ côn trùng, sâu hại.</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p:tgtEl>
                                          <p:spTgt spid="53"/>
                                        </p:tgtEl>
                                        <p:attrNameLst>
                                          <p:attrName>ppt_w</p:attrName>
                                        </p:attrNameLst>
                                      </p:cBhvr>
                                      <p:tavLst>
                                        <p:tav tm="0">
                                          <p:val>
                                            <p:strVal val="0"/>
                                          </p:val>
                                        </p:tav>
                                        <p:tav tm="100000">
                                          <p:val>
                                            <p:strVal val="#ppt_w"/>
                                          </p:val>
                                        </p:tav>
                                      </p:tavLst>
                                    </p:anim>
                                    <p:anim calcmode="lin" valueType="num">
                                      <p:cBhvr additive="base">
                                        <p:cTn id="8" dur="500"/>
                                        <p:tgtEl>
                                          <p:spTgt spid="5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p:tgtEl>
                                          <p:spTgt spid="54"/>
                                        </p:tgtEl>
                                        <p:attrNameLst>
                                          <p:attrName>ppt_w</p:attrName>
                                        </p:attrNameLst>
                                      </p:cBhvr>
                                      <p:tavLst>
                                        <p:tav tm="0">
                                          <p:val>
                                            <p:strVal val="0"/>
                                          </p:val>
                                        </p:tav>
                                        <p:tav tm="100000">
                                          <p:val>
                                            <p:strVal val="#ppt_w"/>
                                          </p:val>
                                        </p:tav>
                                      </p:tavLst>
                                    </p:anim>
                                    <p:anim calcmode="lin" valueType="num">
                                      <p:cBhvr additive="base">
                                        <p:cTn id="12" dur="500"/>
                                        <p:tgtEl>
                                          <p:spTgt spid="54"/>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p:tgtEl>
                                          <p:spTgt spid="55"/>
                                        </p:tgtEl>
                                        <p:attrNameLst>
                                          <p:attrName>ppt_w</p:attrName>
                                        </p:attrNameLst>
                                      </p:cBhvr>
                                      <p:tavLst>
                                        <p:tav tm="0">
                                          <p:val>
                                            <p:strVal val="0"/>
                                          </p:val>
                                        </p:tav>
                                        <p:tav tm="100000">
                                          <p:val>
                                            <p:strVal val="#ppt_w"/>
                                          </p:val>
                                        </p:tav>
                                      </p:tavLst>
                                    </p:anim>
                                    <p:anim calcmode="lin" valueType="num">
                                      <p:cBhvr additive="base">
                                        <p:cTn id="16" dur="500"/>
                                        <p:tgtEl>
                                          <p:spTgt spid="55"/>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p:tgtEl>
                                          <p:spTgt spid="56"/>
                                        </p:tgtEl>
                                        <p:attrNameLst>
                                          <p:attrName>ppt_w</p:attrName>
                                        </p:attrNameLst>
                                      </p:cBhvr>
                                      <p:tavLst>
                                        <p:tav tm="0">
                                          <p:val>
                                            <p:strVal val="0"/>
                                          </p:val>
                                        </p:tav>
                                        <p:tav tm="100000">
                                          <p:val>
                                            <p:strVal val="#ppt_w"/>
                                          </p:val>
                                        </p:tav>
                                      </p:tavLst>
                                    </p:anim>
                                    <p:anim calcmode="lin" valueType="num">
                                      <p:cBhvr additive="base">
                                        <p:cTn id="20" dur="500"/>
                                        <p:tgtEl>
                                          <p:spTgt spid="56"/>
                                        </p:tgtEl>
                                        <p:attrNameLst>
                                          <p:attrName>ppt_h</p:attrName>
                                        </p:attrNameLst>
                                      </p:cBhvr>
                                      <p:tavLst>
                                        <p:tav tm="0">
                                          <p:val>
                                            <p:strVal val="0"/>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1000"/>
                                        <p:tgtEl>
                                          <p:spTgt spid="5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additive="base">
                                        <p:cTn id="32" dur="500" fill="hold"/>
                                        <p:tgtEl>
                                          <p:spTgt spid="82"/>
                                        </p:tgtEl>
                                        <p:attrNameLst>
                                          <p:attrName>ppt_x</p:attrName>
                                        </p:attrNameLst>
                                      </p:cBhvr>
                                      <p:tavLst>
                                        <p:tav tm="0">
                                          <p:val>
                                            <p:strVal val="#ppt_x"/>
                                          </p:val>
                                        </p:tav>
                                        <p:tav tm="100000">
                                          <p:val>
                                            <p:strVal val="#ppt_x"/>
                                          </p:val>
                                        </p:tav>
                                      </p:tavLst>
                                    </p:anim>
                                    <p:anim calcmode="lin" valueType="num">
                                      <p:cBhvr additive="base">
                                        <p:cTn id="33" dur="500" fill="hold"/>
                                        <p:tgtEl>
                                          <p:spTgt spid="8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ppt_x"/>
                                          </p:val>
                                        </p:tav>
                                        <p:tav tm="100000">
                                          <p:val>
                                            <p:strVal val="#ppt_x"/>
                                          </p:val>
                                        </p:tav>
                                      </p:tavLst>
                                    </p:anim>
                                    <p:anim calcmode="lin" valueType="num">
                                      <p:cBhvr additive="base">
                                        <p:cTn id="37"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3"/>
                                        </p:tgtEl>
                                        <p:attrNameLst>
                                          <p:attrName>style.visibility</p:attrName>
                                        </p:attrNameLst>
                                      </p:cBhvr>
                                      <p:to>
                                        <p:strVal val="visible"/>
                                      </p:to>
                                    </p:set>
                                    <p:anim calcmode="lin" valueType="num">
                                      <p:cBhvr additive="base">
                                        <p:cTn id="42" dur="500" fill="hold"/>
                                        <p:tgtEl>
                                          <p:spTgt spid="93"/>
                                        </p:tgtEl>
                                        <p:attrNameLst>
                                          <p:attrName>ppt_x</p:attrName>
                                        </p:attrNameLst>
                                      </p:cBhvr>
                                      <p:tavLst>
                                        <p:tav tm="0">
                                          <p:val>
                                            <p:strVal val="#ppt_x"/>
                                          </p:val>
                                        </p:tav>
                                        <p:tav tm="100000">
                                          <p:val>
                                            <p:strVal val="#ppt_x"/>
                                          </p:val>
                                        </p:tav>
                                      </p:tavLst>
                                    </p:anim>
                                    <p:anim calcmode="lin" valueType="num">
                                      <p:cBhvr additive="base">
                                        <p:cTn id="43" dur="500" fill="hold"/>
                                        <p:tgtEl>
                                          <p:spTgt spid="9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anim calcmode="lin" valueType="num">
                                      <p:cBhvr additive="base">
                                        <p:cTn id="46" dur="500" fill="hold"/>
                                        <p:tgtEl>
                                          <p:spTgt spid="92"/>
                                        </p:tgtEl>
                                        <p:attrNameLst>
                                          <p:attrName>ppt_x</p:attrName>
                                        </p:attrNameLst>
                                      </p:cBhvr>
                                      <p:tavLst>
                                        <p:tav tm="0">
                                          <p:val>
                                            <p:strVal val="#ppt_x"/>
                                          </p:val>
                                        </p:tav>
                                        <p:tav tm="100000">
                                          <p:val>
                                            <p:strVal val="#ppt_x"/>
                                          </p:val>
                                        </p:tav>
                                      </p:tavLst>
                                    </p:anim>
                                    <p:anim calcmode="lin" valueType="num">
                                      <p:cBhvr additive="base">
                                        <p:cTn id="47"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wipe(up)">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wipe(left)">
                                      <p:cBhvr>
                                        <p:cTn id="57" dur="500"/>
                                        <p:tgtEl>
                                          <p:spTgt spid="9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wipe(left)">
                                      <p:cBhvr>
                                        <p:cTn id="60" dur="500"/>
                                        <p:tgtEl>
                                          <p:spTgt spid="10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wipe(left)">
                                      <p:cBhvr>
                                        <p:cTn id="65" dur="500"/>
                                        <p:tgtEl>
                                          <p:spTgt spid="10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05"/>
                                        </p:tgtEl>
                                        <p:attrNameLst>
                                          <p:attrName>style.visibility</p:attrName>
                                        </p:attrNameLst>
                                      </p:cBhvr>
                                      <p:to>
                                        <p:strVal val="visible"/>
                                      </p:to>
                                    </p:set>
                                    <p:animEffect transition="in" filter="wipe(left)">
                                      <p:cBhvr>
                                        <p:cTn id="68" dur="500"/>
                                        <p:tgtEl>
                                          <p:spTgt spid="10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wipe(left)">
                                      <p:cBhvr>
                                        <p:cTn id="73" dur="500"/>
                                        <p:tgtEl>
                                          <p:spTgt spid="101"/>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06"/>
                                        </p:tgtEl>
                                        <p:attrNameLst>
                                          <p:attrName>style.visibility</p:attrName>
                                        </p:attrNameLst>
                                      </p:cBhvr>
                                      <p:to>
                                        <p:strVal val="visible"/>
                                      </p:to>
                                    </p:set>
                                    <p:animEffect transition="in" filter="wipe(left)">
                                      <p:cBhvr>
                                        <p:cTn id="76" dur="500"/>
                                        <p:tgtEl>
                                          <p:spTgt spid="10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wipe(left)">
                                      <p:cBhvr>
                                        <p:cTn id="81" dur="500"/>
                                        <p:tgtEl>
                                          <p:spTgt spid="10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10"/>
                                        </p:tgtEl>
                                        <p:attrNameLst>
                                          <p:attrName>style.visibility</p:attrName>
                                        </p:attrNameLst>
                                      </p:cBhvr>
                                      <p:to>
                                        <p:strVal val="visible"/>
                                      </p:to>
                                    </p:set>
                                    <p:animEffect transition="in" filter="wipe(left)">
                                      <p:cBhvr>
                                        <p:cTn id="84" dur="500"/>
                                        <p:tgtEl>
                                          <p:spTgt spid="11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up)">
                                      <p:cBhvr>
                                        <p:cTn id="89" dur="500"/>
                                        <p:tgtEl>
                                          <p:spTgt spid="4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500"/>
                                        <p:tgtEl>
                                          <p:spTgt spid="4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left)">
                                      <p:cBhvr>
                                        <p:cTn id="99" dur="500"/>
                                        <p:tgtEl>
                                          <p:spTgt spid="5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fade">
                                      <p:cBhvr>
                                        <p:cTn id="104" dur="500"/>
                                        <p:tgtEl>
                                          <p:spTgt spid="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fade">
                                      <p:cBhvr>
                                        <p:cTn id="10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92" grpId="0"/>
      <p:bldP spid="104" grpId="0"/>
      <p:bldP spid="105" grpId="0"/>
      <p:bldP spid="106" grpId="0"/>
      <p:bldP spid="110"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40</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40</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40</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40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468"/>
            <a:ext cx="12192000" cy="6858000"/>
          </a:xfrm>
          <a:prstGeom prst="rect">
            <a:avLst/>
          </a:prstGeom>
        </p:spPr>
      </p:pic>
      <p:sp>
        <p:nvSpPr>
          <p:cNvPr id="7" name="TextBox 6"/>
          <p:cNvSpPr txBox="1"/>
          <p:nvPr/>
        </p:nvSpPr>
        <p:spPr>
          <a:xfrm>
            <a:off x="801227" y="549665"/>
            <a:ext cx="9494172" cy="4539191"/>
          </a:xfrm>
          <a:prstGeom prst="rect">
            <a:avLst/>
          </a:prstGeom>
          <a:noFill/>
        </p:spPr>
        <p:txBody>
          <a:bodyPr wrap="square" rtlCol="0">
            <a:spAutoFit/>
          </a:bodyPr>
          <a:lstStyle/>
          <a:p>
            <a:pPr>
              <a:lnSpc>
                <a:spcPct val="150000"/>
              </a:lnSpc>
            </a:pPr>
            <a:r>
              <a:rPr lang="en-US" sz="2800" dirty="0"/>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4. </a:t>
            </a:r>
            <a:r>
              <a:rPr lang="vi-VN" sz="2800" dirty="0">
                <a:solidFill>
                  <a:srgbClr val="FF0000"/>
                </a:solidFill>
                <a:latin typeface="Times New Roman" panose="02020603050405020304" pitchFamily="18" charset="0"/>
                <a:cs typeface="Times New Roman" panose="02020603050405020304" pitchFamily="18" charset="0"/>
              </a:rPr>
              <a:t>Cây thông mọc riêng rẽ nơi quang đãng thường có tán rộng hơn cây thông mọc xen nhau trong rừng vì</a:t>
            </a:r>
          </a:p>
          <a:p>
            <a:pPr>
              <a:lnSpc>
                <a:spcPct val="150000"/>
              </a:lnSpc>
            </a:pPr>
            <a:r>
              <a:rPr lang="vi-VN" sz="2800" dirty="0">
                <a:latin typeface="Times New Roman" panose="02020603050405020304" pitchFamily="18" charset="0"/>
                <a:cs typeface="Times New Roman" panose="02020603050405020304" pitchFamily="18" charset="0"/>
              </a:rPr>
              <a:t>A. Ánh sáng mặt trời tập trung chiếu vào cành cây phía trên.</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B. Cây có nhiều chất dinh dưỡng.</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C. Ánh sáng mặt trời chiếu được đến các phía của cây.</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D. Cây có nhiều chất dinh dưỡng và phần ngọn của cây nhận nhiều ánh sáng.</a:t>
            </a:r>
          </a:p>
        </p:txBody>
      </p:sp>
      <p:sp>
        <p:nvSpPr>
          <p:cNvPr id="8" name="Oval 7"/>
          <p:cNvSpPr/>
          <p:nvPr/>
        </p:nvSpPr>
        <p:spPr>
          <a:xfrm>
            <a:off x="801227" y="3882188"/>
            <a:ext cx="493753" cy="5133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38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41</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41</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41</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41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38397" y="1653989"/>
            <a:ext cx="10139850" cy="3244158"/>
          </a:xfrm>
          <a:prstGeom prst="rect">
            <a:avLst/>
          </a:prstGeom>
          <a:noFill/>
        </p:spPr>
        <p:txBody>
          <a:bodyPr wrap="square" rtlCol="0">
            <a:spAutoFit/>
          </a:bodyPr>
          <a:lstStyle/>
          <a:p>
            <a:pPr>
              <a:lnSpc>
                <a:spcPct val="150000"/>
              </a:lnSpc>
            </a:pPr>
            <a:r>
              <a:rPr lang="en-US" sz="2800" dirty="0"/>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5. </a:t>
            </a:r>
            <a:r>
              <a:rPr lang="vi-VN" sz="2800" b="1" dirty="0">
                <a:latin typeface="Times New Roman" panose="02020603050405020304" pitchFamily="18" charset="0"/>
                <a:cs typeface="Times New Roman" panose="02020603050405020304" pitchFamily="18" charset="0"/>
              </a:rPr>
              <a:t>Các loài thú sau đây hoạt động vào ban đêm là:</a:t>
            </a:r>
            <a:endParaRPr lang="vi-VN" sz="2800" dirty="0">
              <a:latin typeface="Times New Roman" panose="02020603050405020304" pitchFamily="18" charset="0"/>
              <a:cs typeface="Times New Roman" panose="02020603050405020304" pitchFamily="18" charset="0"/>
            </a:endParaRPr>
          </a:p>
          <a:p>
            <a:pPr>
              <a:lnSpc>
                <a:spcPct val="150000"/>
              </a:lnSpc>
            </a:pPr>
            <a:r>
              <a:rPr lang="vi-VN" sz="2800" dirty="0">
                <a:latin typeface="Times New Roman" panose="02020603050405020304" pitchFamily="18" charset="0"/>
                <a:cs typeface="Times New Roman" panose="02020603050405020304" pitchFamily="18" charset="0"/>
              </a:rPr>
              <a:t>A. Chồn, dê, cừu</a:t>
            </a:r>
          </a:p>
          <a:p>
            <a:pPr>
              <a:lnSpc>
                <a:spcPct val="150000"/>
              </a:lnSpc>
            </a:pPr>
            <a:r>
              <a:rPr lang="vi-VN" sz="2800" dirty="0">
                <a:latin typeface="Times New Roman" panose="02020603050405020304" pitchFamily="18" charset="0"/>
                <a:cs typeface="Times New Roman" panose="02020603050405020304" pitchFamily="18" charset="0"/>
              </a:rPr>
              <a:t>B. Trâu, bò, dơi</a:t>
            </a:r>
          </a:p>
          <a:p>
            <a:pPr>
              <a:lnSpc>
                <a:spcPct val="150000"/>
              </a:lnSpc>
            </a:pPr>
            <a:r>
              <a:rPr lang="vi-VN" sz="2800" dirty="0">
                <a:latin typeface="Times New Roman" panose="02020603050405020304" pitchFamily="18" charset="0"/>
                <a:cs typeface="Times New Roman" panose="02020603050405020304" pitchFamily="18" charset="0"/>
              </a:rPr>
              <a:t>C. Cáo, sóc, dê</a:t>
            </a:r>
          </a:p>
          <a:p>
            <a:pPr>
              <a:lnSpc>
                <a:spcPct val="150000"/>
              </a:lnSpc>
            </a:pPr>
            <a:r>
              <a:rPr lang="vi-VN" sz="2800" dirty="0">
                <a:latin typeface="Times New Roman" panose="02020603050405020304" pitchFamily="18" charset="0"/>
                <a:cs typeface="Times New Roman" panose="02020603050405020304" pitchFamily="18" charset="0"/>
              </a:rPr>
              <a:t>D. Dơi, chồn, sóc</a:t>
            </a:r>
          </a:p>
        </p:txBody>
      </p:sp>
      <p:sp>
        <p:nvSpPr>
          <p:cNvPr id="8" name="Oval 7"/>
          <p:cNvSpPr/>
          <p:nvPr/>
        </p:nvSpPr>
        <p:spPr>
          <a:xfrm>
            <a:off x="1013753" y="4395537"/>
            <a:ext cx="478174" cy="502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182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692441" y="2474233"/>
            <a:ext cx="10018295" cy="190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3200" dirty="0">
                <a:solidFill>
                  <a:srgbClr val="FF0000"/>
                </a:solidFill>
                <a:latin typeface="Times New Roman" pitchFamily="18" charset="0"/>
              </a:rPr>
              <a:t>- </a:t>
            </a:r>
            <a:r>
              <a:rPr lang="vi-VN" altLang="en-US" sz="3200" dirty="0">
                <a:solidFill>
                  <a:srgbClr val="FF0000"/>
                </a:solidFill>
                <a:latin typeface="Times New Roman" pitchFamily="18" charset="0"/>
              </a:rPr>
              <a:t>Làm </a:t>
            </a:r>
            <a:r>
              <a:rPr lang="en-US" altLang="en-US" sz="3200" dirty="0" err="1">
                <a:solidFill>
                  <a:srgbClr val="FF0000"/>
                </a:solidFill>
                <a:latin typeface="Times New Roman" pitchFamily="18" charset="0"/>
              </a:rPr>
              <a:t>bài</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tập</a:t>
            </a:r>
            <a:r>
              <a:rPr lang="en-US" altLang="en-US" sz="3200" dirty="0">
                <a:solidFill>
                  <a:srgbClr val="FF0000"/>
                </a:solidFill>
                <a:latin typeface="Times New Roman" pitchFamily="18" charset="0"/>
              </a:rPr>
              <a:t> ở SBT. </a:t>
            </a:r>
            <a:r>
              <a:rPr lang="en-US" altLang="en-US" sz="3200" dirty="0" err="1">
                <a:solidFill>
                  <a:srgbClr val="FF0000"/>
                </a:solidFill>
                <a:latin typeface="Times New Roman" pitchFamily="18" charset="0"/>
              </a:rPr>
              <a:t>Học</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bài</a:t>
            </a:r>
            <a:r>
              <a:rPr lang="en-US" altLang="en-US" sz="3200" dirty="0">
                <a:solidFill>
                  <a:srgbClr val="FF0000"/>
                </a:solidFill>
                <a:latin typeface="Times New Roman" pitchFamily="18" charset="0"/>
              </a:rPr>
              <a:t>.</a:t>
            </a:r>
          </a:p>
          <a:p>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Chuẩn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bị</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bài</a:t>
            </a:r>
            <a:r>
              <a:rPr lang="en-US" altLang="en-US" sz="3200" dirty="0">
                <a:solidFill>
                  <a:srgbClr val="FF0000"/>
                </a:solidFill>
                <a:latin typeface="Times New Roman" pitchFamily="18" charset="0"/>
                <a:cs typeface="Times New Roman" pitchFamily="18" charset="0"/>
              </a:rPr>
              <a:t> 36. </a:t>
            </a:r>
            <a:r>
              <a:rPr lang="vi-VN" sz="3200" dirty="0">
                <a:solidFill>
                  <a:srgbClr val="FF0000"/>
                </a:solidFill>
                <a:latin typeface="Times New Roman" pitchFamily="18" charset="0"/>
                <a:cs typeface="Times New Roman" pitchFamily="18" charset="0"/>
              </a:rPr>
              <a:t>Thực hành chứng minh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trưởng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vi-VN" sz="3200" dirty="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a:p>
            <a:r>
              <a:rPr lang="en-US" sz="3200" dirty="0">
                <a:solidFill>
                  <a:srgbClr val="FF0000"/>
                </a:solidFill>
                <a:latin typeface="Times New Roman" pitchFamily="18" charset="0"/>
                <a:cs typeface="Times New Roman" pitchFamily="18" charset="0"/>
              </a:rPr>
              <a:t>p</a:t>
            </a:r>
            <a:r>
              <a:rPr lang="vi-VN" sz="3200" dirty="0">
                <a:solidFill>
                  <a:srgbClr val="FF0000"/>
                </a:solidFill>
                <a:latin typeface="Times New Roman" pitchFamily="18" charset="0"/>
                <a:cs typeface="Times New Roman" pitchFamily="18" charset="0"/>
              </a:rPr>
              <a:t>h</a:t>
            </a:r>
            <a:r>
              <a:rPr lang="en-US" sz="3200" dirty="0" err="1">
                <a:solidFill>
                  <a:srgbClr val="FF0000"/>
                </a:solidFill>
                <a:latin typeface="Times New Roman" pitchFamily="18" charset="0"/>
                <a:cs typeface="Times New Roman" pitchFamily="18" charset="0"/>
              </a:rPr>
              <a:t>át</a:t>
            </a:r>
            <a:r>
              <a:rPr lang="en-US" sz="3200" dirty="0">
                <a:solidFill>
                  <a:srgbClr val="FF0000"/>
                </a:solidFill>
                <a:latin typeface="Times New Roman" pitchFamily="18" charset="0"/>
                <a:cs typeface="Times New Roman" pitchFamily="18" charset="0"/>
              </a:rPr>
              <a:t> tri</a:t>
            </a:r>
            <a:r>
              <a:rPr lang="vi-VN" sz="3200" dirty="0">
                <a:solidFill>
                  <a:srgbClr val="FF0000"/>
                </a:solidFill>
                <a:latin typeface="Times New Roman" pitchFamily="18" charset="0"/>
                <a:cs typeface="Times New Roman" pitchFamily="18" charset="0"/>
              </a:rPr>
              <a:t>ển </a:t>
            </a:r>
            <a:r>
              <a:rPr lang="en-US" sz="3200" dirty="0">
                <a:solidFill>
                  <a:srgbClr val="FF0000"/>
                </a:solidFill>
                <a:latin typeface="Times New Roman" pitchFamily="18" charset="0"/>
                <a:cs typeface="Times New Roman" pitchFamily="18" charset="0"/>
              </a:rPr>
              <a:t>ở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động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a:t>
            </a:r>
            <a:endParaRPr lang="en-US" altLang="en-US" sz="3200" dirty="0">
              <a:solidFill>
                <a:srgbClr val="FF0000"/>
              </a:solidFill>
              <a:latin typeface="Times New Roman" pitchFamily="18" charset="0"/>
              <a:cs typeface="Times New Roman" pitchFamily="18" charset="0"/>
            </a:endParaRPr>
          </a:p>
        </p:txBody>
      </p:sp>
      <p:sp>
        <p:nvSpPr>
          <p:cNvPr id="7" name="WordArt 7"/>
          <p:cNvSpPr>
            <a:spLocks noChangeArrowheads="1" noChangeShapeType="1" noTextEdit="1"/>
          </p:cNvSpPr>
          <p:nvPr/>
        </p:nvSpPr>
        <p:spPr bwMode="auto">
          <a:xfrm>
            <a:off x="3462337" y="1423475"/>
            <a:ext cx="5697705"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vi-VN" sz="24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Hướng dẫn học tập ở nh</a:t>
            </a:r>
            <a:r>
              <a:rPr lang="vi-VN" sz="2400" b="1" kern="10" dirty="0">
                <a:solidFill>
                  <a:srgbClr val="FF0000"/>
                </a:solidFill>
                <a:effectLst>
                  <a:outerShdw dist="35921" dir="2700000" algn="ctr" rotWithShape="0">
                    <a:srgbClr val="C0C0C0">
                      <a:alpha val="79999"/>
                    </a:srgbClr>
                  </a:outerShdw>
                </a:effectLst>
                <a:latin typeface="Arial" panose="020B0604020202020204" pitchFamily="34" charset="0"/>
                <a:cs typeface="Times New Roman" panose="02020603050405020304" pitchFamily="18" charset="0"/>
              </a:rPr>
              <a:t>à</a:t>
            </a:r>
            <a:endParaRPr lang="en-US" sz="2400" b="1" kern="10" dirty="0">
              <a:solidFill>
                <a:srgbClr val="FF0000"/>
              </a:solidFill>
              <a:effectLst>
                <a:outerShdw dist="35921" dir="2700000" algn="ctr" rotWithShape="0">
                  <a:srgbClr val="C0C0C0">
                    <a:alpha val="79999"/>
                  </a:srgbClr>
                </a:outerShdw>
              </a:effectLst>
              <a:latin typeface="Arial" panose="020B0604020202020204" pitchFamily="34" charset="0"/>
              <a:cs typeface="Times New Roman" panose="02020603050405020304" pitchFamily="18" charset="0"/>
            </a:endParaRPr>
          </a:p>
        </p:txBody>
      </p:sp>
      <p:sp>
        <p:nvSpPr>
          <p:cNvPr id="9" name="Rectangle 8"/>
          <p:cNvSpPr/>
          <p:nvPr/>
        </p:nvSpPr>
        <p:spPr>
          <a:xfrm>
            <a:off x="8915400" y="4800600"/>
            <a:ext cx="1479550" cy="18415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0000"/>
              </a:solidFill>
            </a:endParaRPr>
          </a:p>
        </p:txBody>
      </p:sp>
    </p:spTree>
    <p:extLst>
      <p:ext uri="{BB962C8B-B14F-4D97-AF65-F5344CB8AC3E}">
        <p14:creationId xmlns:p14="http://schemas.microsoft.com/office/powerpoint/2010/main" val="1363674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9" y="865076"/>
            <a:ext cx="5732660" cy="333430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0209" y="4100367"/>
            <a:ext cx="6773220" cy="2638793"/>
          </a:xfrm>
          <a:prstGeom prst="rect">
            <a:avLst/>
          </a:prstGeom>
        </p:spPr>
      </p:pic>
      <p:sp>
        <p:nvSpPr>
          <p:cNvPr id="6" name="TextBox 5"/>
          <p:cNvSpPr txBox="1"/>
          <p:nvPr/>
        </p:nvSpPr>
        <p:spPr>
          <a:xfrm>
            <a:off x="5512434" y="673556"/>
            <a:ext cx="5729475"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Thảo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4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vòng</a:t>
            </a:r>
            <a:r>
              <a:rPr lang="en-US" sz="2800" b="1" dirty="0">
                <a:latin typeface="Times New Roman" panose="02020603050405020304" pitchFamily="18" charset="0"/>
                <a:cs typeface="Times New Roman" panose="02020603050405020304" pitchFamily="18" charset="0"/>
              </a:rPr>
              <a:t> 5 </a:t>
            </a:r>
            <a:r>
              <a:rPr lang="en-US" sz="2800" b="1" dirty="0" err="1">
                <a:latin typeface="Times New Roman" panose="02020603050405020304" pitchFamily="18" charset="0"/>
                <a:cs typeface="Times New Roman" panose="02020603050405020304" pitchFamily="18" charset="0"/>
              </a:rPr>
              <a:t>phút</a:t>
            </a:r>
            <a:endParaRPr lang="en-US" sz="2800" b="1" dirty="0">
              <a:latin typeface="Times New Roman" panose="02020603050405020304" pitchFamily="18" charset="0"/>
              <a:cs typeface="Times New Roman" panose="02020603050405020304" pitchFamily="18" charset="0"/>
            </a:endParaRPr>
          </a:p>
        </p:txBody>
      </p:sp>
      <p:sp>
        <p:nvSpPr>
          <p:cNvPr id="8" name="Right Arrow 7"/>
          <p:cNvSpPr/>
          <p:nvPr/>
        </p:nvSpPr>
        <p:spPr>
          <a:xfrm>
            <a:off x="6096000" y="1969477"/>
            <a:ext cx="564107"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695450" y="1649693"/>
            <a:ext cx="4944518" cy="185693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AutoNum type="arabicPeriod"/>
            </a:pPr>
            <a:r>
              <a:rPr lang="en-US" sz="2400" dirty="0" err="1">
                <a:solidFill>
                  <a:srgbClr val="FF0000"/>
                </a:solidFill>
                <a:latin typeface="Times New Roman" panose="02020603050405020304" pitchFamily="18" charset="0"/>
                <a:cs typeface="Times New Roman" panose="02020603050405020304" pitchFamily="18" charset="0"/>
              </a:rPr>
              <a:t>Giới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rô</a:t>
            </a:r>
            <a:r>
              <a:rPr lang="en-US" sz="2400" dirty="0">
                <a:solidFill>
                  <a:srgbClr val="FF0000"/>
                </a:solidFill>
                <a:latin typeface="Times New Roman" panose="02020603050405020304" pitchFamily="18" charset="0"/>
                <a:cs typeface="Times New Roman" panose="02020603050405020304" pitchFamily="18" charset="0"/>
              </a:rPr>
              <a:t> phi ở </a:t>
            </a:r>
            <a:r>
              <a:rPr lang="en-US" sz="2400" dirty="0" err="1">
                <a:solidFill>
                  <a:srgbClr val="FF0000"/>
                </a:solidFill>
                <a:latin typeface="Times New Roman" panose="02020603050405020304" pitchFamily="18" charset="0"/>
                <a:cs typeface="Times New Roman" panose="02020603050405020304" pitchFamily="18" charset="0"/>
              </a:rPr>
              <a:t>Việt</a:t>
            </a:r>
            <a:r>
              <a:rPr lang="en-US" sz="2400" dirty="0">
                <a:solidFill>
                  <a:srgbClr val="FF0000"/>
                </a:solidFill>
                <a:latin typeface="Times New Roman" panose="02020603050405020304" pitchFamily="18" charset="0"/>
                <a:cs typeface="Times New Roman" panose="02020603050405020304" pitchFamily="18" charset="0"/>
              </a:rPr>
              <a:t> Nam?</a:t>
            </a:r>
          </a:p>
          <a:p>
            <a:pPr marL="342900" indent="-342900">
              <a:buAutoNum type="arabicPeriod"/>
            </a:pPr>
            <a:r>
              <a:rPr lang="en-US" sz="2400" dirty="0" err="1">
                <a:solidFill>
                  <a:srgbClr val="FF0000"/>
                </a:solidFill>
                <a:latin typeface="Times New Roman" panose="02020603050405020304" pitchFamily="18" charset="0"/>
                <a:cs typeface="Times New Roman" panose="02020603050405020304" pitchFamily="18" charset="0"/>
              </a:rPr>
              <a:t>Khoảng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thích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hợp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trưởng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triển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rô</a:t>
            </a:r>
            <a:r>
              <a:rPr lang="en-US" sz="2400" dirty="0">
                <a:solidFill>
                  <a:srgbClr val="FF0000"/>
                </a:solidFill>
                <a:latin typeface="Times New Roman" panose="02020603050405020304" pitchFamily="18" charset="0"/>
                <a:cs typeface="Times New Roman" panose="02020603050405020304" pitchFamily="18" charset="0"/>
              </a:rPr>
              <a:t> phi?</a:t>
            </a:r>
          </a:p>
        </p:txBody>
      </p:sp>
      <p:sp>
        <p:nvSpPr>
          <p:cNvPr id="11" name="Rounded Rectangle 10"/>
          <p:cNvSpPr/>
          <p:nvPr/>
        </p:nvSpPr>
        <p:spPr>
          <a:xfrm>
            <a:off x="700966" y="4302489"/>
            <a:ext cx="3798277" cy="122619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400" dirty="0" err="1">
                <a:solidFill>
                  <a:srgbClr val="FF0000"/>
                </a:solidFill>
                <a:latin typeface="Times New Roman" panose="02020603050405020304" pitchFamily="18" charset="0"/>
                <a:cs typeface="Times New Roman" panose="02020603050405020304" pitchFamily="18" charset="0"/>
              </a:rPr>
              <a:t>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hưởng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tỉ</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lệ</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dày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lan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hồ</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điệp</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12" name="Right Arrow 11"/>
          <p:cNvSpPr/>
          <p:nvPr/>
        </p:nvSpPr>
        <p:spPr>
          <a:xfrm rot="10800000">
            <a:off x="4509428" y="4719421"/>
            <a:ext cx="690781"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9027" y="49255"/>
            <a:ext cx="10780230" cy="523220"/>
          </a:xfrm>
          <a:prstGeom prst="rect">
            <a:avLst/>
          </a:prstGeom>
          <a:noFill/>
        </p:spPr>
        <p:txBody>
          <a:bodyPr wrap="square" rtlCol="0">
            <a:spAutoFit/>
          </a:bodyPr>
          <a:lstStyle/>
          <a:p>
            <a:pPr lvl="0"/>
            <a:r>
              <a:rPr lang="en-US" sz="2800" b="1" dirty="0">
                <a:solidFill>
                  <a:srgbClr val="002060"/>
                </a:solidFill>
                <a:latin typeface="Times New Roman" panose="02020603050405020304" pitchFamily="18" charset="0"/>
                <a:cs typeface="Times New Roman" panose="02020603050405020304" pitchFamily="18" charset="0"/>
              </a:rPr>
              <a:t>I. </a:t>
            </a:r>
            <a:r>
              <a:rPr lang="vi-VN" sz="2800" b="1" dirty="0">
                <a:solidFill>
                  <a:srgbClr val="002060"/>
                </a:solidFill>
                <a:latin typeface="Times New Roman" panose="02020603050405020304" pitchFamily="18" charset="0"/>
                <a:cs typeface="Times New Roman" panose="02020603050405020304" pitchFamily="18" charset="0"/>
              </a:rPr>
              <a:t>Các nhân tố ảnh hưởng đến sinh trưởng và phát triển của sinh vật</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7" name="Google Shape;146;p17">
            <a:extLst>
              <a:ext uri="{FF2B5EF4-FFF2-40B4-BE49-F238E27FC236}">
                <a16:creationId xmlns:a16="http://schemas.microsoft.com/office/drawing/2014/main" xmlns="" id="{665AAA3A-53FB-B598-9EFB-6082F5A28B2A}"/>
              </a:ext>
            </a:extLst>
          </p:cNvPr>
          <p:cNvSpPr txBox="1"/>
          <p:nvPr/>
        </p:nvSpPr>
        <p:spPr>
          <a:xfrm>
            <a:off x="180115" y="538504"/>
            <a:ext cx="572947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1.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Ảnh</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hưởng</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của</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nhân</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tố</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nhiệt</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độ</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a:t>
            </a:r>
            <a:endParaRPr sz="2800" b="1" dirty="0">
              <a:solidFill>
                <a:srgbClr val="002060"/>
              </a:solidFill>
              <a:latin typeface="Times New Roman" panose="02020603050405020304" pitchFamily="18" charset="0"/>
              <a:ea typeface="Georgia"/>
              <a:cs typeface="Times New Roman" panose="02020603050405020304" pitchFamily="18" charset="0"/>
              <a:sym typeface="Georgia"/>
            </a:endParaRPr>
          </a:p>
        </p:txBody>
      </p:sp>
    </p:spTree>
    <p:extLst>
      <p:ext uri="{BB962C8B-B14F-4D97-AF65-F5344CB8AC3E}">
        <p14:creationId xmlns:p14="http://schemas.microsoft.com/office/powerpoint/2010/main" val="236458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6</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698"/>
            <a:ext cx="5732660" cy="33343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4" y="3996555"/>
            <a:ext cx="6773220" cy="2638793"/>
          </a:xfrm>
          <a:prstGeom prst="rect">
            <a:avLst/>
          </a:prstGeom>
        </p:spPr>
      </p:pic>
      <p:sp>
        <p:nvSpPr>
          <p:cNvPr id="8" name="Right Arrow 7"/>
          <p:cNvSpPr/>
          <p:nvPr/>
        </p:nvSpPr>
        <p:spPr>
          <a:xfrm>
            <a:off x="5732660" y="1336450"/>
            <a:ext cx="564107"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296766" y="737288"/>
            <a:ext cx="4799859" cy="185693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rô</a:t>
            </a:r>
            <a:r>
              <a:rPr lang="en-US" sz="2400" dirty="0">
                <a:latin typeface="Times New Roman" panose="02020603050405020304" pitchFamily="18" charset="0"/>
                <a:cs typeface="Times New Roman" panose="02020603050405020304" pitchFamily="18" charset="0"/>
              </a:rPr>
              <a:t> phi ở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5,6</a:t>
            </a:r>
            <a:r>
              <a:rPr lang="en-US" sz="2400" baseline="30000" dirty="0">
                <a:latin typeface="Times New Roman" panose="02020603050405020304" pitchFamily="18" charset="0"/>
                <a:cs typeface="Times New Roman" panose="02020603050405020304" pitchFamily="18" charset="0"/>
              </a:rPr>
              <a:t> </a:t>
            </a:r>
            <a:r>
              <a:rPr lang="en-US" sz="2400" baseline="30000" dirty="0" err="1">
                <a:latin typeface="Times New Roman" panose="02020603050405020304" pitchFamily="18" charset="0"/>
                <a:cs typeface="Times New Roman" panose="02020603050405020304" pitchFamily="18" charset="0"/>
              </a:rPr>
              <a:t>o</a:t>
            </a:r>
            <a:r>
              <a:rPr lang="en-US" sz="2400" dirty="0" err="1">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42</a:t>
            </a:r>
            <a:r>
              <a:rPr lang="en-US" sz="2400" baseline="30000" dirty="0">
                <a:latin typeface="Times New Roman" panose="02020603050405020304" pitchFamily="18" charset="0"/>
                <a:cs typeface="Times New Roman" panose="02020603050405020304" pitchFamily="18" charset="0"/>
              </a:rPr>
              <a:t> </a:t>
            </a:r>
            <a:r>
              <a:rPr lang="en-US" sz="2400" baseline="30000" dirty="0" err="1">
                <a:latin typeface="Times New Roman" panose="02020603050405020304" pitchFamily="18" charset="0"/>
                <a:cs typeface="Times New Roman" panose="02020603050405020304" pitchFamily="18" charset="0"/>
              </a:rPr>
              <a:t>o</a:t>
            </a:r>
            <a:r>
              <a:rPr lang="en-US" sz="2400" dirty="0" err="1">
                <a:latin typeface="Times New Roman" panose="02020603050405020304" pitchFamily="18" charset="0"/>
                <a:cs typeface="Times New Roman" panose="02020603050405020304" pitchFamily="18" charset="0"/>
              </a:rPr>
              <a:t>C.</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rô</a:t>
            </a:r>
            <a:r>
              <a:rPr lang="en-US" sz="2400" dirty="0">
                <a:latin typeface="Times New Roman" panose="02020603050405020304" pitchFamily="18" charset="0"/>
                <a:cs typeface="Times New Roman" panose="02020603050405020304" pitchFamily="18" charset="0"/>
              </a:rPr>
              <a:t> phi: 23</a:t>
            </a:r>
            <a:r>
              <a:rPr lang="en-US" sz="2400" baseline="30000" dirty="0">
                <a:latin typeface="Times New Roman" panose="02020603050405020304" pitchFamily="18" charset="0"/>
                <a:cs typeface="Times New Roman" panose="02020603050405020304" pitchFamily="18" charset="0"/>
              </a:rPr>
              <a:t> </a:t>
            </a:r>
            <a:r>
              <a:rPr lang="en-US" sz="2400" baseline="30000" dirty="0" err="1">
                <a:latin typeface="Times New Roman" panose="02020603050405020304" pitchFamily="18" charset="0"/>
                <a:cs typeface="Times New Roman" panose="02020603050405020304" pitchFamily="18" charset="0"/>
              </a:rPr>
              <a:t>o</a:t>
            </a:r>
            <a:r>
              <a:rPr lang="en-US" sz="2400" dirty="0" err="1">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37</a:t>
            </a:r>
            <a:r>
              <a:rPr lang="en-US" sz="2400" baseline="30000" dirty="0">
                <a:latin typeface="Times New Roman" panose="02020603050405020304" pitchFamily="18" charset="0"/>
                <a:cs typeface="Times New Roman" panose="02020603050405020304" pitchFamily="18" charset="0"/>
              </a:rPr>
              <a:t> </a:t>
            </a:r>
            <a:r>
              <a:rPr lang="en-US" sz="2400" baseline="30000" dirty="0" err="1">
                <a:latin typeface="Times New Roman" panose="02020603050405020304" pitchFamily="18" charset="0"/>
                <a:cs typeface="Times New Roman" panose="02020603050405020304" pitchFamily="18" charset="0"/>
              </a:rPr>
              <a:t>o</a:t>
            </a:r>
            <a:r>
              <a:rPr lang="en-US" sz="2400" dirty="0" err="1">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p>
        </p:txBody>
      </p:sp>
      <p:sp>
        <p:nvSpPr>
          <p:cNvPr id="10" name="Rounded Rectangle 9"/>
          <p:cNvSpPr/>
          <p:nvPr/>
        </p:nvSpPr>
        <p:spPr>
          <a:xfrm>
            <a:off x="7417184" y="2740840"/>
            <a:ext cx="4833109" cy="41171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25</a:t>
            </a:r>
            <a:r>
              <a:rPr lang="en-US" sz="2200" baseline="30000" dirty="0">
                <a:latin typeface="Times New Roman" panose="02020603050405020304" pitchFamily="18" charset="0"/>
                <a:cs typeface="Times New Roman" panose="02020603050405020304" pitchFamily="18" charset="0"/>
              </a:rPr>
              <a:t>o</a:t>
            </a:r>
            <a:r>
              <a:rPr lang="en-US" sz="2200" dirty="0">
                <a:latin typeface="Times New Roman" panose="02020603050405020304" pitchFamily="18" charset="0"/>
                <a:cs typeface="Times New Roman" panose="02020603050405020304" pitchFamily="18" charset="0"/>
              </a:rPr>
              <a:t>C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31</a:t>
            </a:r>
            <a:r>
              <a:rPr lang="en-US" sz="2200" baseline="30000" dirty="0">
                <a:latin typeface="Times New Roman" panose="02020603050405020304" pitchFamily="18" charset="0"/>
                <a:cs typeface="Times New Roman" panose="02020603050405020304" pitchFamily="18" charset="0"/>
              </a:rPr>
              <a:t>o</a:t>
            </a:r>
            <a:r>
              <a:rPr lang="en-US" sz="2200" dirty="0">
                <a:latin typeface="Times New Roman" panose="02020603050405020304" pitchFamily="18" charset="0"/>
                <a:cs typeface="Times New Roman" panose="02020603050405020304" pitchFamily="18" charset="0"/>
              </a:rPr>
              <a:t>C, </a:t>
            </a:r>
            <a:r>
              <a:rPr lang="en-US" sz="2200" dirty="0" err="1">
                <a:latin typeface="Times New Roman" panose="02020603050405020304" pitchFamily="18" charset="0"/>
                <a:cs typeface="Times New Roman" panose="02020603050405020304" pitchFamily="18" charset="0"/>
              </a:rPr>
              <a:t>tỉ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18</a:t>
            </a:r>
            <a:r>
              <a:rPr lang="en-US" sz="2200" baseline="30000" dirty="0">
                <a:latin typeface="Times New Roman" panose="02020603050405020304" pitchFamily="18" charset="0"/>
                <a:cs typeface="Times New Roman" panose="02020603050405020304" pitchFamily="18" charset="0"/>
              </a:rPr>
              <a:t>o</a:t>
            </a:r>
            <a:r>
              <a:rPr lang="en-US" sz="2200" dirty="0">
                <a:latin typeface="Times New Roman" panose="02020603050405020304" pitchFamily="18" charset="0"/>
                <a:cs typeface="Times New Roman" panose="02020603050405020304" pitchFamily="18" charset="0"/>
              </a:rPr>
              <a:t>C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24</a:t>
            </a:r>
            <a:r>
              <a:rPr lang="en-US" sz="2200" baseline="30000" dirty="0">
                <a:latin typeface="Times New Roman" panose="02020603050405020304" pitchFamily="18" charset="0"/>
                <a:cs typeface="Times New Roman" panose="02020603050405020304" pitchFamily="18" charset="0"/>
              </a:rPr>
              <a:t>o</a:t>
            </a:r>
            <a:r>
              <a:rPr lang="en-US" sz="2200" dirty="0">
                <a:latin typeface="Times New Roman" panose="02020603050405020304" pitchFamily="18" charset="0"/>
                <a:cs typeface="Times New Roman" panose="02020603050405020304" pitchFamily="18" charset="0"/>
              </a:rPr>
              <a:t>C, </a:t>
            </a:r>
            <a:r>
              <a:rPr lang="en-US" sz="2200" dirty="0" err="1">
                <a:latin typeface="Times New Roman" panose="02020603050405020304" pitchFamily="18" charset="0"/>
                <a:cs typeface="Times New Roman" panose="02020603050405020304" pitchFamily="18" charset="0"/>
              </a:rPr>
              <a:t>tỉ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ổn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32</a:t>
            </a:r>
            <a:r>
              <a:rPr lang="en-US" sz="2200" baseline="30000" dirty="0">
                <a:latin typeface="Times New Roman" panose="02020603050405020304" pitchFamily="18" charset="0"/>
                <a:cs typeface="Times New Roman" panose="02020603050405020304" pitchFamily="18" charset="0"/>
              </a:rPr>
              <a:t>o</a:t>
            </a:r>
            <a:r>
              <a:rPr lang="en-US" sz="2200" dirty="0">
                <a:latin typeface="Times New Roman" panose="02020603050405020304" pitchFamily="18" charset="0"/>
                <a:cs typeface="Times New Roman" panose="02020603050405020304" pitchFamily="18" charset="0"/>
              </a:rPr>
              <a:t>C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35</a:t>
            </a:r>
            <a:r>
              <a:rPr lang="en-US" sz="2200" baseline="30000" dirty="0">
                <a:latin typeface="Times New Roman" panose="02020603050405020304" pitchFamily="18" charset="0"/>
                <a:cs typeface="Times New Roman" panose="02020603050405020304" pitchFamily="18" charset="0"/>
              </a:rPr>
              <a:t>o</a:t>
            </a:r>
            <a:r>
              <a:rPr lang="en-US" sz="2200" dirty="0">
                <a:latin typeface="Times New Roman" panose="02020603050405020304" pitchFamily="18" charset="0"/>
                <a:cs typeface="Times New Roman" panose="02020603050405020304" pitchFamily="18" charset="0"/>
              </a:rPr>
              <a:t>C, </a:t>
            </a:r>
            <a:r>
              <a:rPr lang="en-US" sz="2200" dirty="0" err="1">
                <a:latin typeface="Times New Roman" panose="02020603050405020304" pitchFamily="18" charset="0"/>
                <a:cs typeface="Times New Roman" panose="02020603050405020304" pitchFamily="18" charset="0"/>
              </a:rPr>
              <a:t>tỉ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a:t>
            </a:r>
          </a:p>
        </p:txBody>
      </p:sp>
      <p:sp>
        <p:nvSpPr>
          <p:cNvPr id="11" name="Right Arrow 10"/>
          <p:cNvSpPr/>
          <p:nvPr/>
        </p:nvSpPr>
        <p:spPr>
          <a:xfrm flipV="1">
            <a:off x="6726404" y="4250732"/>
            <a:ext cx="690781" cy="475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50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98438"/>
            <a:ext cx="12192000" cy="6858000"/>
            <a:chOff x="-15766" y="15766"/>
            <a:chExt cx="12192000" cy="6858000"/>
          </a:xfrm>
        </p:grpSpPr>
        <p:pic>
          <p:nvPicPr>
            <p:cNvPr id="6" name="Google Shape;107;p17"/>
            <p:cNvPicPr preferRelativeResize="0"/>
            <p:nvPr/>
          </p:nvPicPr>
          <p:blipFill rotWithShape="1">
            <a:blip r:embed="rId2">
              <a:alphaModFix/>
            </a:blip>
            <a:srcRect/>
            <a:stretch/>
          </p:blipFill>
          <p:spPr>
            <a:xfrm rot="5400000">
              <a:off x="2651234" y="-2651234"/>
              <a:ext cx="6858000" cy="12192000"/>
            </a:xfrm>
            <a:prstGeom prst="rect">
              <a:avLst/>
            </a:prstGeom>
            <a:noFill/>
            <a:ln>
              <a:noFill/>
            </a:ln>
          </p:spPr>
        </p:pic>
        <p:sp>
          <p:nvSpPr>
            <p:cNvPr id="7" name="Rounded Rectangle 6"/>
            <p:cNvSpPr/>
            <p:nvPr/>
          </p:nvSpPr>
          <p:spPr>
            <a:xfrm>
              <a:off x="394138" y="472966"/>
              <a:ext cx="11366938" cy="6101255"/>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7</a:t>
            </a:fld>
            <a:endParaRPr lang="en-US"/>
          </a:p>
        </p:txBody>
      </p:sp>
      <p:pic>
        <p:nvPicPr>
          <p:cNvPr id="3" name="Google Shape;175;p20"/>
          <p:cNvPicPr preferRelativeResize="0"/>
          <p:nvPr/>
        </p:nvPicPr>
        <p:blipFill rotWithShape="1">
          <a:blip r:embed="rId3">
            <a:alphaModFix/>
          </a:blip>
          <a:srcRect/>
          <a:stretch/>
        </p:blipFill>
        <p:spPr>
          <a:xfrm>
            <a:off x="10240783" y="5984577"/>
            <a:ext cx="2346350" cy="1478833"/>
          </a:xfrm>
          <a:prstGeom prst="rect">
            <a:avLst/>
          </a:prstGeom>
          <a:noFill/>
          <a:ln>
            <a:noFill/>
          </a:ln>
        </p:spPr>
      </p:pic>
      <p:sp>
        <p:nvSpPr>
          <p:cNvPr id="9" name="Google Shape;192;p22"/>
          <p:cNvSpPr/>
          <p:nvPr/>
        </p:nvSpPr>
        <p:spPr>
          <a:xfrm rot="5400000">
            <a:off x="5294206" y="-1879100"/>
            <a:ext cx="1087823" cy="4846023"/>
          </a:xfrm>
          <a:prstGeom prst="round2SameRect">
            <a:avLst>
              <a:gd name="adj1" fmla="val 44276"/>
              <a:gd name="adj2" fmla="val 46030"/>
            </a:avLst>
          </a:prstGeom>
          <a:solidFill>
            <a:srgbClr val="D7F8E7"/>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5" name="Google Shape;177;p20"/>
          <p:cNvSpPr txBox="1"/>
          <p:nvPr/>
        </p:nvSpPr>
        <p:spPr>
          <a:xfrm>
            <a:off x="3621259" y="269839"/>
            <a:ext cx="4433715" cy="695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dirty="0">
                <a:solidFill>
                  <a:srgbClr val="139F4E"/>
                </a:solidFill>
                <a:latin typeface="Times New Roman" panose="02020603050405020304" pitchFamily="18" charset="0"/>
                <a:ea typeface="Helvetica Neue"/>
                <a:cs typeface="Times New Roman" panose="02020603050405020304" pitchFamily="18" charset="0"/>
                <a:sym typeface="Helvetica Neue"/>
              </a:rPr>
              <a:t>PHIẾU HỌC TẬP SỐ 1</a:t>
            </a:r>
            <a:endParaRPr sz="3200" b="1" dirty="0">
              <a:solidFill>
                <a:srgbClr val="139F4E"/>
              </a:solidFill>
              <a:latin typeface="Times New Roman" panose="02020603050405020304" pitchFamily="18" charset="0"/>
              <a:ea typeface="Helvetica Neue"/>
              <a:cs typeface="Times New Roman" panose="02020603050405020304" pitchFamily="18" charset="0"/>
              <a:sym typeface="Helvetica Neue"/>
            </a:endParaRPr>
          </a:p>
        </p:txBody>
      </p:sp>
      <p:pic>
        <p:nvPicPr>
          <p:cNvPr id="11" name="Google Shape;194;p22"/>
          <p:cNvPicPr preferRelativeResize="0"/>
          <p:nvPr/>
        </p:nvPicPr>
        <p:blipFill rotWithShape="1">
          <a:blip r:embed="rId4">
            <a:alphaModFix/>
          </a:blip>
          <a:srcRect/>
          <a:stretch/>
        </p:blipFill>
        <p:spPr>
          <a:xfrm>
            <a:off x="213941" y="0"/>
            <a:ext cx="1551797" cy="1305550"/>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3655322784"/>
              </p:ext>
            </p:extLst>
          </p:nvPr>
        </p:nvGraphicFramePr>
        <p:xfrm>
          <a:off x="617849" y="1130494"/>
          <a:ext cx="10440536" cy="4081422"/>
        </p:xfrm>
        <a:graphic>
          <a:graphicData uri="http://schemas.openxmlformats.org/drawingml/2006/table">
            <a:tbl>
              <a:tblPr firstRow="1" firstCol="1" bandRow="1">
                <a:tableStyleId>{5C22544A-7EE6-4342-B048-85BDC9FD1C3A}</a:tableStyleId>
              </a:tblPr>
              <a:tblGrid>
                <a:gridCol w="3388094">
                  <a:extLst>
                    <a:ext uri="{9D8B030D-6E8A-4147-A177-3AD203B41FA5}">
                      <a16:colId xmlns:a16="http://schemas.microsoft.com/office/drawing/2014/main" xmlns="" val="20000"/>
                    </a:ext>
                  </a:extLst>
                </a:gridCol>
                <a:gridCol w="7052442">
                  <a:extLst>
                    <a:ext uri="{9D8B030D-6E8A-4147-A177-3AD203B41FA5}">
                      <a16:colId xmlns:a16="http://schemas.microsoft.com/office/drawing/2014/main" xmlns="" val="20001"/>
                    </a:ext>
                  </a:extLst>
                </a:gridCol>
              </a:tblGrid>
              <a:tr h="628549">
                <a:tc>
                  <a:txBody>
                    <a:bodyPr/>
                    <a:lstStyle/>
                    <a:p>
                      <a:pPr algn="ctr">
                        <a:lnSpc>
                          <a:spcPct val="115000"/>
                        </a:lnSpc>
                        <a:spcAft>
                          <a:spcPts val="0"/>
                        </a:spcAft>
                      </a:pPr>
                      <a:r>
                        <a:rPr lang="de-DE" sz="2800" dirty="0">
                          <a:solidFill>
                            <a:srgbClr val="FFFF00"/>
                          </a:solidFill>
                          <a:effectLst/>
                          <a:latin typeface="Times New Roman" panose="02020603050405020304" pitchFamily="18" charset="0"/>
                          <a:cs typeface="Times New Roman" panose="02020603050405020304" pitchFamily="18" charset="0"/>
                        </a:rPr>
                        <a:t>Điều kiện sống</a:t>
                      </a:r>
                      <a:endParaRPr lang="en-US" sz="2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800" dirty="0">
                          <a:solidFill>
                            <a:srgbClr val="FFFF00"/>
                          </a:solidFill>
                          <a:effectLst/>
                          <a:latin typeface="Times New Roman" panose="02020603050405020304" pitchFamily="18" charset="0"/>
                          <a:cs typeface="Times New Roman" panose="02020603050405020304" pitchFamily="18" charset="0"/>
                        </a:rPr>
                        <a:t>Sinh vật</a:t>
                      </a:r>
                      <a:endParaRPr lang="en-US" sz="2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871615">
                <a:tc>
                  <a:txBody>
                    <a:bodyPr/>
                    <a:lstStyle/>
                    <a:p>
                      <a:pPr algn="ctr">
                        <a:lnSpc>
                          <a:spcPct val="115000"/>
                        </a:lnSpc>
                        <a:spcAft>
                          <a:spcPts val="0"/>
                        </a:spcAft>
                      </a:pPr>
                      <a:r>
                        <a:rPr lang="de-DE" sz="2800" dirty="0">
                          <a:effectLst/>
                          <a:latin typeface="Times New Roman" panose="02020603050405020304" pitchFamily="18" charset="0"/>
                          <a:cs typeface="Times New Roman" panose="02020603050405020304" pitchFamily="18" charset="0"/>
                        </a:rPr>
                        <a:t>Thực vật ở vùng lạnh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914400">
                <a:tc>
                  <a:txBody>
                    <a:bodyPr/>
                    <a:lstStyle/>
                    <a:p>
                      <a:pPr algn="ctr">
                        <a:lnSpc>
                          <a:spcPct val="115000"/>
                        </a:lnSpc>
                        <a:spcAft>
                          <a:spcPts val="0"/>
                        </a:spcAft>
                      </a:pPr>
                      <a:r>
                        <a:rPr lang="de-DE" sz="2800" dirty="0">
                          <a:effectLst/>
                          <a:latin typeface="Times New Roman" panose="02020603050405020304" pitchFamily="18" charset="0"/>
                          <a:cs typeface="Times New Roman" panose="02020603050405020304" pitchFamily="18" charset="0"/>
                        </a:rPr>
                        <a:t>Thực vật ở vùng ấm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928468">
                <a:tc>
                  <a:txBody>
                    <a:bodyPr/>
                    <a:lstStyle/>
                    <a:p>
                      <a:pPr algn="ctr">
                        <a:lnSpc>
                          <a:spcPct val="115000"/>
                        </a:lnSpc>
                        <a:spcAft>
                          <a:spcPts val="0"/>
                        </a:spcAft>
                      </a:pPr>
                      <a:r>
                        <a:rPr lang="de-DE" sz="2800" dirty="0">
                          <a:effectLst/>
                          <a:latin typeface="Times New Roman" panose="02020603050405020304" pitchFamily="18" charset="0"/>
                          <a:cs typeface="Times New Roman" panose="02020603050405020304" pitchFamily="18" charset="0"/>
                        </a:rPr>
                        <a:t>Động vật vùng lạnh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628549">
                <a:tc>
                  <a:txBody>
                    <a:bodyPr/>
                    <a:lstStyle/>
                    <a:p>
                      <a:pPr algn="ctr">
                        <a:lnSpc>
                          <a:spcPct val="115000"/>
                        </a:lnSpc>
                        <a:spcAft>
                          <a:spcPts val="0"/>
                        </a:spcAft>
                      </a:pPr>
                      <a:r>
                        <a:rPr lang="de-DE" sz="2800" dirty="0">
                          <a:effectLst/>
                          <a:latin typeface="Times New Roman" panose="02020603050405020304" pitchFamily="18" charset="0"/>
                          <a:cs typeface="Times New Roman" panose="02020603050405020304" pitchFamily="18" charset="0"/>
                        </a:rPr>
                        <a:t>Động vật vùng ấm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bl>
          </a:graphicData>
        </a:graphic>
      </p:graphicFrame>
      <p:sp>
        <p:nvSpPr>
          <p:cNvPr id="8" name="TextBox 7"/>
          <p:cNvSpPr txBox="1"/>
          <p:nvPr/>
        </p:nvSpPr>
        <p:spPr>
          <a:xfrm>
            <a:off x="4113560" y="1966338"/>
            <a:ext cx="3334567"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Súp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tây</a:t>
            </a:r>
            <a:r>
              <a:rPr lang="en-US" sz="2800" dirty="0">
                <a:latin typeface="Times New Roman" panose="02020603050405020304" pitchFamily="18" charset="0"/>
                <a:cs typeface="Times New Roman" panose="02020603050405020304" pitchFamily="18" charset="0"/>
              </a:rPr>
              <a:t>,…. </a:t>
            </a:r>
          </a:p>
        </p:txBody>
      </p:sp>
      <p:sp>
        <p:nvSpPr>
          <p:cNvPr id="10" name="TextBox 9"/>
          <p:cNvSpPr txBox="1"/>
          <p:nvPr/>
        </p:nvSpPr>
        <p:spPr>
          <a:xfrm>
            <a:off x="4104955" y="2786169"/>
            <a:ext cx="316304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Nhãn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ổi</a:t>
            </a:r>
            <a:r>
              <a:rPr lang="en-US" sz="2800" dirty="0">
                <a:latin typeface="Times New Roman" panose="02020603050405020304" pitchFamily="18" charset="0"/>
                <a:cs typeface="Times New Roman" panose="02020603050405020304" pitchFamily="18" charset="0"/>
              </a:rPr>
              <a:t>,….</a:t>
            </a:r>
          </a:p>
        </p:txBody>
      </p:sp>
      <p:sp>
        <p:nvSpPr>
          <p:cNvPr id="17" name="TextBox 16"/>
          <p:cNvSpPr txBox="1"/>
          <p:nvPr/>
        </p:nvSpPr>
        <p:spPr>
          <a:xfrm>
            <a:off x="4061411" y="3681927"/>
            <a:ext cx="5883342"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a:t>
            </a:r>
          </a:p>
        </p:txBody>
      </p:sp>
      <p:sp>
        <p:nvSpPr>
          <p:cNvPr id="18" name="TextBox 17"/>
          <p:cNvSpPr txBox="1"/>
          <p:nvPr/>
        </p:nvSpPr>
        <p:spPr>
          <a:xfrm>
            <a:off x="4046895" y="4484515"/>
            <a:ext cx="3300904"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Lừa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a:t>
            </a:r>
            <a:r>
              <a:rPr lang="en-US" sz="2800" dirty="0">
                <a:latin typeface="Times New Roman" panose="02020603050405020304" pitchFamily="18" charset="0"/>
                <a:cs typeface="Times New Roman" panose="02020603050405020304" pitchFamily="18" charset="0"/>
              </a:rPr>
              <a:t>,…..</a:t>
            </a:r>
          </a:p>
        </p:txBody>
      </p:sp>
      <p:sp>
        <p:nvSpPr>
          <p:cNvPr id="19" name="Right Arrow 18"/>
          <p:cNvSpPr/>
          <p:nvPr/>
        </p:nvSpPr>
        <p:spPr>
          <a:xfrm>
            <a:off x="1173707" y="5635646"/>
            <a:ext cx="592031" cy="3098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65738" y="5559743"/>
            <a:ext cx="9964587" cy="523220"/>
          </a:xfrm>
          <a:prstGeom prst="rect">
            <a:avLst/>
          </a:prstGeom>
          <a:noFill/>
        </p:spPr>
        <p:txBody>
          <a:bodyPr wrap="none" rtlCol="0">
            <a:spAutoFit/>
          </a:bodyPr>
          <a:lstStyle/>
          <a:p>
            <a:r>
              <a:rPr lang="en-US" sz="2800" b="1" i="1" dirty="0" err="1">
                <a:solidFill>
                  <a:srgbClr val="FF0000"/>
                </a:solidFill>
                <a:latin typeface="Times New Roman" panose="02020603050405020304" pitchFamily="18" charset="0"/>
                <a:cs typeface="Times New Roman" panose="02020603050405020304" pitchFamily="18" charset="0"/>
              </a:rPr>
              <a:t>Nhiệt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độ</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ảnh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hưởng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đến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sự</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trưởng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phát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triển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của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vật</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ppt_w</p:attrName>
                                        </p:attrNameLst>
                                      </p:cBhvr>
                                      <p:tavLst>
                                        <p:tav tm="0">
                                          <p:val>
                                            <p:strVal val="0"/>
                                          </p:val>
                                        </p:tav>
                                        <p:tav tm="100000">
                                          <p:val>
                                            <p:strVal val="#ppt_w"/>
                                          </p:val>
                                        </p:tav>
                                      </p:tavLst>
                                    </p:anim>
                                    <p:anim calcmode="lin" valueType="num">
                                      <p:cBhvr additive="base">
                                        <p:cTn id="8" dur="500"/>
                                        <p:tgtEl>
                                          <p:spTgt spid="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ppt_w</p:attrName>
                                        </p:attrNameLst>
                                      </p:cBhvr>
                                      <p:tavLst>
                                        <p:tav tm="0">
                                          <p:val>
                                            <p:strVal val="0"/>
                                          </p:val>
                                        </p:tav>
                                        <p:tav tm="100000">
                                          <p:val>
                                            <p:strVal val="#ppt_w"/>
                                          </p:val>
                                        </p:tav>
                                      </p:tavLst>
                                    </p:anim>
                                    <p:anim calcmode="lin" valueType="num">
                                      <p:cBhvr additive="base">
                                        <p:cTn id="12" dur="500"/>
                                        <p:tgtEl>
                                          <p:spTgt spid="5"/>
                                        </p:tgtEl>
                                        <p:attrNameLst>
                                          <p:attrName>ppt_h</p:attrName>
                                        </p:attrNameLst>
                                      </p:cBhvr>
                                      <p:tavLst>
                                        <p:tav tm="0">
                                          <p:val>
                                            <p:strVal val="0"/>
                                          </p:val>
                                        </p:tav>
                                        <p:tav tm="100000">
                                          <p:val>
                                            <p:strVal val="#ppt_h"/>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7" grpId="0"/>
      <p:bldP spid="18" grpId="0"/>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p:nvPr/>
        </p:nvSpPr>
        <p:spPr>
          <a:xfrm>
            <a:off x="0" y="439652"/>
            <a:ext cx="1681274" cy="677948"/>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sp>
        <p:nvSpPr>
          <p:cNvPr id="139" name="Google Shape;139;p17"/>
          <p:cNvSpPr/>
          <p:nvPr/>
        </p:nvSpPr>
        <p:spPr>
          <a:xfrm flipH="1">
            <a:off x="2414241" y="949328"/>
            <a:ext cx="1889597" cy="465355"/>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sp>
        <p:nvSpPr>
          <p:cNvPr id="140" name="Google Shape;140;p17"/>
          <p:cNvSpPr/>
          <p:nvPr/>
        </p:nvSpPr>
        <p:spPr>
          <a:xfrm>
            <a:off x="10543092" y="289110"/>
            <a:ext cx="1648908" cy="71419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sp>
        <p:nvSpPr>
          <p:cNvPr id="141" name="Google Shape;141;p17"/>
          <p:cNvSpPr/>
          <p:nvPr/>
        </p:nvSpPr>
        <p:spPr>
          <a:xfrm>
            <a:off x="6409831" y="646205"/>
            <a:ext cx="2461696" cy="60624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pic>
        <p:nvPicPr>
          <p:cNvPr id="142" name="Google Shape;142;p17"/>
          <p:cNvPicPr preferRelativeResize="0"/>
          <p:nvPr/>
        </p:nvPicPr>
        <p:blipFill rotWithShape="1">
          <a:blip r:embed="rId3">
            <a:alphaModFix/>
          </a:blip>
          <a:srcRect/>
          <a:stretch/>
        </p:blipFill>
        <p:spPr>
          <a:xfrm>
            <a:off x="0" y="4098535"/>
            <a:ext cx="12192000" cy="2759465"/>
          </a:xfrm>
          <a:prstGeom prst="rect">
            <a:avLst/>
          </a:prstGeom>
          <a:noFill/>
          <a:ln>
            <a:noFill/>
          </a:ln>
        </p:spPr>
      </p:pic>
      <p:sp>
        <p:nvSpPr>
          <p:cNvPr id="146" name="Google Shape;146;p17"/>
          <p:cNvSpPr txBox="1"/>
          <p:nvPr/>
        </p:nvSpPr>
        <p:spPr>
          <a:xfrm>
            <a:off x="515615" y="164778"/>
            <a:ext cx="634750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2.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Ảnh</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hưởng</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của</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nhân</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tố</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ánh</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 </a:t>
            </a:r>
            <a:r>
              <a:rPr lang="en-US" sz="2800" b="1" dirty="0" err="1">
                <a:solidFill>
                  <a:srgbClr val="002060"/>
                </a:solidFill>
                <a:latin typeface="Times New Roman" panose="02020603050405020304" pitchFamily="18" charset="0"/>
                <a:ea typeface="Georgia"/>
                <a:cs typeface="Times New Roman" panose="02020603050405020304" pitchFamily="18" charset="0"/>
                <a:sym typeface="Georgia"/>
              </a:rPr>
              <a:t>sáng</a:t>
            </a:r>
            <a:r>
              <a:rPr lang="en-US" sz="2800" b="1" dirty="0">
                <a:solidFill>
                  <a:srgbClr val="002060"/>
                </a:solidFill>
                <a:latin typeface="Times New Roman" panose="02020603050405020304" pitchFamily="18" charset="0"/>
                <a:ea typeface="Georgia"/>
                <a:cs typeface="Times New Roman" panose="02020603050405020304" pitchFamily="18" charset="0"/>
                <a:sym typeface="Georgia"/>
              </a:rPr>
              <a:t>:</a:t>
            </a:r>
            <a:endParaRPr sz="2800" b="1" dirty="0">
              <a:solidFill>
                <a:srgbClr val="002060"/>
              </a:solidFill>
              <a:latin typeface="Times New Roman" panose="02020603050405020304" pitchFamily="18" charset="0"/>
              <a:ea typeface="Georgia"/>
              <a:cs typeface="Times New Roman" panose="02020603050405020304" pitchFamily="18" charset="0"/>
              <a:sym typeface="Georgia"/>
            </a:endParaRPr>
          </a:p>
        </p:txBody>
      </p:sp>
      <p:sp>
        <p:nvSpPr>
          <p:cNvPr id="148" name="Google Shape;148;p17"/>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b="1">
                <a:latin typeface="Georgia"/>
                <a:ea typeface="Georgia"/>
                <a:cs typeface="Georgia"/>
                <a:sym typeface="Georgia"/>
              </a:rPr>
              <a:pPr marL="0" lvl="0" indent="0" algn="ctr" rtl="0">
                <a:spcBef>
                  <a:spcPts val="0"/>
                </a:spcBef>
                <a:spcAft>
                  <a:spcPts val="0"/>
                </a:spcAft>
                <a:buNone/>
              </a:pPr>
              <a:t>8</a:t>
            </a:fld>
            <a:endParaRPr b="1">
              <a:latin typeface="Georgia"/>
              <a:ea typeface="Georgia"/>
              <a:cs typeface="Georgia"/>
              <a:sym typeface="Georgia"/>
            </a:endParaRPr>
          </a:p>
        </p:txBody>
      </p:sp>
      <p:pic>
        <p:nvPicPr>
          <p:cNvPr id="11" name="Google Shape;241;p26"/>
          <p:cNvPicPr preferRelativeResize="0"/>
          <p:nvPr/>
        </p:nvPicPr>
        <p:blipFill rotWithShape="1">
          <a:blip r:embed="rId4">
            <a:alphaModFix/>
          </a:blip>
          <a:srcRect/>
          <a:stretch/>
        </p:blipFill>
        <p:spPr>
          <a:xfrm>
            <a:off x="8627373" y="-118560"/>
            <a:ext cx="1664985" cy="1533243"/>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195" y="1225029"/>
            <a:ext cx="7034348" cy="4639319"/>
          </a:xfrm>
          <a:prstGeom prst="rect">
            <a:avLst/>
          </a:prstGeom>
        </p:spPr>
      </p:pic>
      <p:sp>
        <p:nvSpPr>
          <p:cNvPr id="3" name="TextBox 2"/>
          <p:cNvSpPr txBox="1"/>
          <p:nvPr/>
        </p:nvSpPr>
        <p:spPr>
          <a:xfrm>
            <a:off x="7226087" y="2243869"/>
            <a:ext cx="3870537" cy="1815882"/>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Thảo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nhóm</a:t>
            </a:r>
            <a:r>
              <a:rPr lang="en-US" sz="2800" dirty="0">
                <a:solidFill>
                  <a:srgbClr val="FF0000"/>
                </a:solidFill>
                <a:latin typeface="Times New Roman" panose="02020603050405020304" pitchFamily="18" charset="0"/>
                <a:cs typeface="Times New Roman" panose="02020603050405020304" pitchFamily="18" charset="0"/>
              </a:rPr>
              <a:t> 4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gian</a:t>
            </a:r>
            <a:r>
              <a:rPr lang="en-US" sz="2800" dirty="0">
                <a:solidFill>
                  <a:srgbClr val="FF0000"/>
                </a:solidFill>
                <a:latin typeface="Times New Roman" panose="02020603050405020304" pitchFamily="18" charset="0"/>
                <a:cs typeface="Times New Roman" panose="02020603050405020304" pitchFamily="18" charset="0"/>
              </a:rPr>
              <a:t> 5 </a:t>
            </a:r>
            <a:r>
              <a:rPr lang="en-US" sz="2800" dirty="0" err="1">
                <a:solidFill>
                  <a:srgbClr val="FF0000"/>
                </a:solidFill>
                <a:latin typeface="Times New Roman" panose="02020603050405020304" pitchFamily="18" charset="0"/>
                <a:cs typeface="Times New Roman" panose="02020603050405020304" pitchFamily="18" charset="0"/>
              </a:rPr>
              <a:t>phút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hoàn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hỏi</a:t>
            </a:r>
            <a:r>
              <a:rPr lang="en-US" sz="2800" dirty="0">
                <a:solidFill>
                  <a:srgbClr val="FF0000"/>
                </a:solidFill>
                <a:latin typeface="Times New Roman" panose="02020603050405020304" pitchFamily="18" charset="0"/>
                <a:cs typeface="Times New Roman" panose="02020603050405020304" pitchFamily="18" charset="0"/>
              </a:rPr>
              <a:t> 3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4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SGk</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trang</a:t>
            </a:r>
            <a:r>
              <a:rPr lang="en-US" sz="2800" dirty="0">
                <a:solidFill>
                  <a:srgbClr val="FF0000"/>
                </a:solidFill>
                <a:latin typeface="Times New Roman" panose="02020603050405020304" pitchFamily="18" charset="0"/>
                <a:cs typeface="Times New Roman" panose="02020603050405020304" pitchFamily="18" charset="0"/>
              </a:rPr>
              <a:t> 160</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2438" y="1117600"/>
            <a:ext cx="1388373" cy="1388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21703"/>
            <a:ext cx="5960773" cy="4080291"/>
          </a:xfrm>
          <a:prstGeom prst="rect">
            <a:avLst/>
          </a:prstGeom>
        </p:spPr>
      </p:pic>
      <p:cxnSp>
        <p:nvCxnSpPr>
          <p:cNvPr id="6" name="Straight Arrow Connector 5"/>
          <p:cNvCxnSpPr/>
          <p:nvPr/>
        </p:nvCxnSpPr>
        <p:spPr>
          <a:xfrm>
            <a:off x="5960772" y="1758462"/>
            <a:ext cx="679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70281" y="1527629"/>
            <a:ext cx="3610284"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tầng</a:t>
            </a:r>
            <a:r>
              <a:rPr lang="en-US" sz="2800" dirty="0">
                <a:latin typeface="Times New Roman" panose="02020603050405020304" pitchFamily="18" charset="0"/>
                <a:cs typeface="Times New Roman" panose="02020603050405020304" pitchFamily="18" charset="0"/>
              </a:rPr>
              <a:t>:</a:t>
            </a:r>
          </a:p>
        </p:txBody>
      </p:sp>
      <p:cxnSp>
        <p:nvCxnSpPr>
          <p:cNvPr id="9" name="Straight Connector 8"/>
          <p:cNvCxnSpPr/>
          <p:nvPr/>
        </p:nvCxnSpPr>
        <p:spPr>
          <a:xfrm>
            <a:off x="6969201" y="1989294"/>
            <a:ext cx="30661" cy="2862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99862" y="2696195"/>
            <a:ext cx="436098"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27945" y="2253852"/>
            <a:ext cx="4644556" cy="892552"/>
          </a:xfrm>
          <a:prstGeom prst="rect">
            <a:avLst/>
          </a:prstGeom>
          <a:noFill/>
        </p:spPr>
        <p:txBody>
          <a:bodyPr wrap="square" rtlCol="0">
            <a:spAutoFit/>
          </a:bodyPr>
          <a:lstStyle/>
          <a:p>
            <a:pPr lvl="0"/>
            <a:r>
              <a:rPr lang="en-US" sz="2600" dirty="0" err="1">
                <a:latin typeface="Times New Roman" panose="02020603050405020304" pitchFamily="18" charset="0"/>
                <a:cs typeface="Times New Roman" panose="02020603050405020304" pitchFamily="18" charset="0"/>
              </a:rPr>
              <a:t>Đáp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vật</a:t>
            </a:r>
            <a:r>
              <a:rPr lang="en-US" sz="2600" dirty="0">
                <a:latin typeface="Times New Roman" panose="02020603050405020304" pitchFamily="18" charset="0"/>
                <a:cs typeface="Times New Roman" panose="02020603050405020304" pitchFamily="18" charset="0"/>
              </a:rPr>
              <a:t>.</a:t>
            </a:r>
          </a:p>
        </p:txBody>
      </p:sp>
      <p:cxnSp>
        <p:nvCxnSpPr>
          <p:cNvPr id="15" name="Straight Arrow Connector 14"/>
          <p:cNvCxnSpPr/>
          <p:nvPr/>
        </p:nvCxnSpPr>
        <p:spPr>
          <a:xfrm>
            <a:off x="6989993" y="4851566"/>
            <a:ext cx="436098"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30524" y="3695644"/>
            <a:ext cx="436098"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66607" y="3385378"/>
            <a:ext cx="4583234" cy="892552"/>
          </a:xfrm>
          <a:prstGeom prst="rect">
            <a:avLst/>
          </a:prstGeom>
          <a:noFill/>
        </p:spPr>
        <p:txBody>
          <a:bodyPr wrap="square" rtlCol="0">
            <a:spAutoFit/>
          </a:bodyPr>
          <a:lstStyle/>
          <a:p>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tầng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tầng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vượt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tán</a:t>
            </a:r>
            <a:endParaRPr lang="en-US" sz="26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7446883" y="4419358"/>
            <a:ext cx="4583234" cy="892552"/>
          </a:xfrm>
          <a:prstGeom prst="rect">
            <a:avLst/>
          </a:prstGeom>
          <a:noFill/>
        </p:spPr>
        <p:txBody>
          <a:bodyPr wrap="square" rtlCol="0">
            <a:spAutoFit/>
          </a:bodyPr>
          <a:lstStyle/>
          <a:p>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tầng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dưới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tầng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14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7" grpId="0"/>
      <p:bldP spid="18" grpId="0"/>
    </p:bldLst>
  </p:timing>
</p:sld>
</file>

<file path=ppt/theme/theme1.xml><?xml version="1.0" encoding="utf-8"?>
<a:theme xmlns:a="http://schemas.openxmlformats.org/drawingml/2006/main" name="Eco-Friendly Presentation Template www.googleslides.org">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5125</TotalTime>
  <Words>2874</Words>
  <Application>Microsoft Office PowerPoint</Application>
  <PresentationFormat>Custom</PresentationFormat>
  <Paragraphs>283</Paragraphs>
  <Slides>42</Slides>
  <Notes>11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Eco-Friendly Presentation Template www.googleslides.org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ADMIN</cp:lastModifiedBy>
  <cp:revision>182</cp:revision>
  <dcterms:modified xsi:type="dcterms:W3CDTF">2023-05-04T03:22:25Z</dcterms:modified>
</cp:coreProperties>
</file>